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68" r:id="rId3"/>
    <p:sldMasterId id="2147483654" r:id="rId4"/>
  </p:sldMasterIdLst>
  <p:notesMasterIdLst>
    <p:notesMasterId r:id="rId19"/>
  </p:notesMasterIdLst>
  <p:handoutMasterIdLst>
    <p:handoutMasterId r:id="rId20"/>
  </p:handoutMasterIdLst>
  <p:sldIdLst>
    <p:sldId id="317" r:id="rId5"/>
    <p:sldId id="319" r:id="rId6"/>
    <p:sldId id="274" r:id="rId7"/>
    <p:sldId id="320" r:id="rId8"/>
    <p:sldId id="322" r:id="rId9"/>
    <p:sldId id="321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1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93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942" y="102"/>
      </p:cViewPr>
      <p:guideLst>
        <p:guide orient="horz" pos="2328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8439FE-94A4-4394-BEC7-0F98A62231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5EB94D-D734-48CF-9D74-A503AF9711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08336-F1CD-467F-8FDC-ABD4B658DC6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B9547-E2B2-442A-99FE-388E5C7728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DB4FD-0ECC-403B-9800-DA17BC88EF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82CE0-FBF7-4D86-8DEC-B86BC83DA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1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1F036-9BEF-42F2-A356-589E868B7D7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B355F-7DE4-4D29-AD17-021F57811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10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B75548DB-9145-4C14-977F-BF3E634F8427}"/>
              </a:ext>
            </a:extLst>
          </p:cNvPr>
          <p:cNvSpPr/>
          <p:nvPr userDrawn="1"/>
        </p:nvSpPr>
        <p:spPr>
          <a:xfrm>
            <a:off x="3857624" y="601907"/>
            <a:ext cx="7771585" cy="5654186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BB11-CE0C-4E0F-902B-E0070B16AAE6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9268565" y="783486"/>
            <a:ext cx="2160000" cy="2664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637E444D-D0F8-454F-BC8D-5B07A2464039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694434" y="783486"/>
            <a:ext cx="2160000" cy="2664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017A26C-1F87-42E7-AD5B-9E66527C1297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4120304" y="783486"/>
            <a:ext cx="2160000" cy="2664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144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5B8CE5-8DE7-4B1E-A438-23286B4532FA}"/>
              </a:ext>
            </a:extLst>
          </p:cNvPr>
          <p:cNvSpPr/>
          <p:nvPr userDrawn="1"/>
        </p:nvSpPr>
        <p:spPr>
          <a:xfrm>
            <a:off x="0" y="0"/>
            <a:ext cx="378089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B70290CC-81EF-4E15-9C76-9825C872E73D}"/>
              </a:ext>
            </a:extLst>
          </p:cNvPr>
          <p:cNvSpPr/>
          <p:nvPr userDrawn="1"/>
        </p:nvSpPr>
        <p:spPr>
          <a:xfrm>
            <a:off x="67749" y="2190042"/>
            <a:ext cx="1825371" cy="4705764"/>
          </a:xfrm>
          <a:custGeom>
            <a:avLst/>
            <a:gdLst>
              <a:gd name="connsiteX0" fmla="*/ 15747 w 1825371"/>
              <a:gd name="connsiteY0" fmla="*/ 1352 h 3047785"/>
              <a:gd name="connsiteX1" fmla="*/ 83062 w 1825371"/>
              <a:gd name="connsiteY1" fmla="*/ 34837 h 3047785"/>
              <a:gd name="connsiteX2" fmla="*/ 961270 w 1825371"/>
              <a:gd name="connsiteY2" fmla="*/ 755975 h 3047785"/>
              <a:gd name="connsiteX3" fmla="*/ 1239162 w 1825371"/>
              <a:gd name="connsiteY3" fmla="*/ 1001764 h 3047785"/>
              <a:gd name="connsiteX4" fmla="*/ 1276445 w 1825371"/>
              <a:gd name="connsiteY4" fmla="*/ 1025928 h 3047785"/>
              <a:gd name="connsiteX5" fmla="*/ 1316489 w 1825371"/>
              <a:gd name="connsiteY5" fmla="*/ 1009704 h 3047785"/>
              <a:gd name="connsiteX6" fmla="*/ 1345141 w 1825371"/>
              <a:gd name="connsiteY6" fmla="*/ 948602 h 3047785"/>
              <a:gd name="connsiteX7" fmla="*/ 1407624 w 1825371"/>
              <a:gd name="connsiteY7" fmla="*/ 869894 h 3047785"/>
              <a:gd name="connsiteX8" fmla="*/ 1749379 w 1825371"/>
              <a:gd name="connsiteY8" fmla="*/ 590967 h 3047785"/>
              <a:gd name="connsiteX9" fmla="*/ 1808066 w 1825371"/>
              <a:gd name="connsiteY9" fmla="*/ 545399 h 3047785"/>
              <a:gd name="connsiteX10" fmla="*/ 1825326 w 1825371"/>
              <a:gd name="connsiteY10" fmla="*/ 554375 h 3047785"/>
              <a:gd name="connsiteX11" fmla="*/ 1811172 w 1825371"/>
              <a:gd name="connsiteY11" fmla="*/ 590277 h 3047785"/>
              <a:gd name="connsiteX12" fmla="*/ 1721073 w 1825371"/>
              <a:gd name="connsiteY12" fmla="*/ 698326 h 3047785"/>
              <a:gd name="connsiteX13" fmla="*/ 1385877 w 1825371"/>
              <a:gd name="connsiteY13" fmla="*/ 1068389 h 3047785"/>
              <a:gd name="connsiteX14" fmla="*/ 1376211 w 1825371"/>
              <a:gd name="connsiteY14" fmla="*/ 1098421 h 3047785"/>
              <a:gd name="connsiteX15" fmla="*/ 1361366 w 1825371"/>
              <a:gd name="connsiteY15" fmla="*/ 1135359 h 3047785"/>
              <a:gd name="connsiteX16" fmla="*/ 1355153 w 1825371"/>
              <a:gd name="connsiteY16" fmla="*/ 1169879 h 3047785"/>
              <a:gd name="connsiteX17" fmla="*/ 1409696 w 1825371"/>
              <a:gd name="connsiteY17" fmla="*/ 1384253 h 3047785"/>
              <a:gd name="connsiteX18" fmla="*/ 1524994 w 1825371"/>
              <a:gd name="connsiteY18" fmla="*/ 1739817 h 3047785"/>
              <a:gd name="connsiteX19" fmla="*/ 1659971 w 1825371"/>
              <a:gd name="connsiteY19" fmla="*/ 2199288 h 3047785"/>
              <a:gd name="connsiteX20" fmla="*/ 1782864 w 1825371"/>
              <a:gd name="connsiteY20" fmla="*/ 2697077 h 3047785"/>
              <a:gd name="connsiteX21" fmla="*/ 1794257 w 1825371"/>
              <a:gd name="connsiteY21" fmla="*/ 2767845 h 3047785"/>
              <a:gd name="connsiteX22" fmla="*/ 1791840 w 1825371"/>
              <a:gd name="connsiteY22" fmla="*/ 2778202 h 3047785"/>
              <a:gd name="connsiteX23" fmla="*/ 1784245 w 1825371"/>
              <a:gd name="connsiteY23" fmla="*/ 2770607 h 3047785"/>
              <a:gd name="connsiteX24" fmla="*/ 1746617 w 1825371"/>
              <a:gd name="connsiteY24" fmla="*/ 2660831 h 3047785"/>
              <a:gd name="connsiteX25" fmla="*/ 1513602 w 1825371"/>
              <a:gd name="connsiteY25" fmla="*/ 1875484 h 3047785"/>
              <a:gd name="connsiteX26" fmla="*/ 1297158 w 1825371"/>
              <a:gd name="connsiteY26" fmla="*/ 1267919 h 3047785"/>
              <a:gd name="connsiteX27" fmla="*/ 1275064 w 1825371"/>
              <a:gd name="connsiteY27" fmla="*/ 1217173 h 3047785"/>
              <a:gd name="connsiteX28" fmla="*/ 1248483 w 1825371"/>
              <a:gd name="connsiteY28" fmla="*/ 1193353 h 3047785"/>
              <a:gd name="connsiteX29" fmla="*/ 1232949 w 1825371"/>
              <a:gd name="connsiteY29" fmla="*/ 1222351 h 3047785"/>
              <a:gd name="connsiteX30" fmla="*/ 1230877 w 1825371"/>
              <a:gd name="connsiteY30" fmla="*/ 1283108 h 3047785"/>
              <a:gd name="connsiteX31" fmla="*/ 1243305 w 1825371"/>
              <a:gd name="connsiteY31" fmla="*/ 1522336 h 3047785"/>
              <a:gd name="connsiteX32" fmla="*/ 1261256 w 1825371"/>
              <a:gd name="connsiteY32" fmla="*/ 1854772 h 3047785"/>
              <a:gd name="connsiteX33" fmla="*/ 1272647 w 1825371"/>
              <a:gd name="connsiteY33" fmla="*/ 2086061 h 3047785"/>
              <a:gd name="connsiteX34" fmla="*/ 1288528 w 1825371"/>
              <a:gd name="connsiteY34" fmla="*/ 2674639 h 3047785"/>
              <a:gd name="connsiteX35" fmla="*/ 1297493 w 1825371"/>
              <a:gd name="connsiteY35" fmla="*/ 3047785 h 3047785"/>
              <a:gd name="connsiteX36" fmla="*/ 1048951 w 1825371"/>
              <a:gd name="connsiteY36" fmla="*/ 3047785 h 3047785"/>
              <a:gd name="connsiteX37" fmla="*/ 1053441 w 1825371"/>
              <a:gd name="connsiteY37" fmla="*/ 2920082 h 3047785"/>
              <a:gd name="connsiteX38" fmla="*/ 1066213 w 1825371"/>
              <a:gd name="connsiteY38" fmla="*/ 2573839 h 3047785"/>
              <a:gd name="connsiteX39" fmla="*/ 1077951 w 1825371"/>
              <a:gd name="connsiteY39" fmla="*/ 2236916 h 3047785"/>
              <a:gd name="connsiteX40" fmla="*/ 1093485 w 1825371"/>
              <a:gd name="connsiteY40" fmla="*/ 1882733 h 3047785"/>
              <a:gd name="connsiteX41" fmla="*/ 1107983 w 1825371"/>
              <a:gd name="connsiteY41" fmla="*/ 1608293 h 3047785"/>
              <a:gd name="connsiteX42" fmla="*/ 1125245 w 1825371"/>
              <a:gd name="connsiteY42" fmla="*/ 1293464 h 3047785"/>
              <a:gd name="connsiteX43" fmla="*/ 1096247 w 1825371"/>
              <a:gd name="connsiteY43" fmla="*/ 1270681 h 3047785"/>
              <a:gd name="connsiteX44" fmla="*/ 984400 w 1825371"/>
              <a:gd name="connsiteY44" fmla="*/ 1242374 h 3047785"/>
              <a:gd name="connsiteX45" fmla="*/ 977149 w 1825371"/>
              <a:gd name="connsiteY45" fmla="*/ 1225458 h 3047785"/>
              <a:gd name="connsiteX46" fmla="*/ 983019 w 1825371"/>
              <a:gd name="connsiteY46" fmla="*/ 1189902 h 3047785"/>
              <a:gd name="connsiteX47" fmla="*/ 1016158 w 1825371"/>
              <a:gd name="connsiteY47" fmla="*/ 1097041 h 3047785"/>
              <a:gd name="connsiteX48" fmla="*/ 1055513 w 1825371"/>
              <a:gd name="connsiteY48" fmla="*/ 1078055 h 3047785"/>
              <a:gd name="connsiteX49" fmla="*/ 1097628 w 1825371"/>
              <a:gd name="connsiteY49" fmla="*/ 1104290 h 3047785"/>
              <a:gd name="connsiteX50" fmla="*/ 1115579 w 1825371"/>
              <a:gd name="connsiteY50" fmla="*/ 1107743 h 3047785"/>
              <a:gd name="connsiteX51" fmla="*/ 1177026 w 1825371"/>
              <a:gd name="connsiteY51" fmla="*/ 1087375 h 3047785"/>
              <a:gd name="connsiteX52" fmla="*/ 1179787 w 1825371"/>
              <a:gd name="connsiteY52" fmla="*/ 1073913 h 3047785"/>
              <a:gd name="connsiteX53" fmla="*/ 1135255 w 1825371"/>
              <a:gd name="connsiteY53" fmla="*/ 1041117 h 3047785"/>
              <a:gd name="connsiteX54" fmla="*/ 939868 w 1825371"/>
              <a:gd name="connsiteY54" fmla="*/ 883702 h 3047785"/>
              <a:gd name="connsiteX55" fmla="*/ 549783 w 1825371"/>
              <a:gd name="connsiteY55" fmla="*/ 496379 h 3047785"/>
              <a:gd name="connsiteX56" fmla="*/ 40947 w 1825371"/>
              <a:gd name="connsiteY56" fmla="*/ 48990 h 3047785"/>
              <a:gd name="connsiteX57" fmla="*/ 5735 w 1825371"/>
              <a:gd name="connsiteY57" fmla="*/ 17231 h 3047785"/>
              <a:gd name="connsiteX58" fmla="*/ 902 w 1825371"/>
              <a:gd name="connsiteY58" fmla="*/ 4114 h 3047785"/>
              <a:gd name="connsiteX59" fmla="*/ 15747 w 1825371"/>
              <a:gd name="connsiteY59" fmla="*/ 1352 h 3047785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88528 w 1825371"/>
              <a:gd name="connsiteY34" fmla="*/ 2674639 h 4705763"/>
              <a:gd name="connsiteX35" fmla="*/ 1297493 w 1825371"/>
              <a:gd name="connsiteY35" fmla="*/ 3047785 h 4705763"/>
              <a:gd name="connsiteX36" fmla="*/ 938419 w 1825371"/>
              <a:gd name="connsiteY36" fmla="*/ 4705763 h 4705763"/>
              <a:gd name="connsiteX37" fmla="*/ 1053441 w 1825371"/>
              <a:gd name="connsiteY37" fmla="*/ 2920082 h 4705763"/>
              <a:gd name="connsiteX38" fmla="*/ 1066213 w 1825371"/>
              <a:gd name="connsiteY38" fmla="*/ 2573839 h 4705763"/>
              <a:gd name="connsiteX39" fmla="*/ 1077951 w 1825371"/>
              <a:gd name="connsiteY39" fmla="*/ 2236916 h 4705763"/>
              <a:gd name="connsiteX40" fmla="*/ 1093485 w 1825371"/>
              <a:gd name="connsiteY40" fmla="*/ 1882733 h 4705763"/>
              <a:gd name="connsiteX41" fmla="*/ 1107983 w 1825371"/>
              <a:gd name="connsiteY41" fmla="*/ 1608293 h 4705763"/>
              <a:gd name="connsiteX42" fmla="*/ 1125245 w 1825371"/>
              <a:gd name="connsiteY42" fmla="*/ 1293464 h 4705763"/>
              <a:gd name="connsiteX43" fmla="*/ 1096247 w 1825371"/>
              <a:gd name="connsiteY43" fmla="*/ 1270681 h 4705763"/>
              <a:gd name="connsiteX44" fmla="*/ 984400 w 1825371"/>
              <a:gd name="connsiteY44" fmla="*/ 1242374 h 4705763"/>
              <a:gd name="connsiteX45" fmla="*/ 977149 w 1825371"/>
              <a:gd name="connsiteY45" fmla="*/ 1225458 h 4705763"/>
              <a:gd name="connsiteX46" fmla="*/ 983019 w 1825371"/>
              <a:gd name="connsiteY46" fmla="*/ 1189902 h 4705763"/>
              <a:gd name="connsiteX47" fmla="*/ 1016158 w 1825371"/>
              <a:gd name="connsiteY47" fmla="*/ 1097041 h 4705763"/>
              <a:gd name="connsiteX48" fmla="*/ 1055513 w 1825371"/>
              <a:gd name="connsiteY48" fmla="*/ 1078055 h 4705763"/>
              <a:gd name="connsiteX49" fmla="*/ 1097628 w 1825371"/>
              <a:gd name="connsiteY49" fmla="*/ 1104290 h 4705763"/>
              <a:gd name="connsiteX50" fmla="*/ 1115579 w 1825371"/>
              <a:gd name="connsiteY50" fmla="*/ 1107743 h 4705763"/>
              <a:gd name="connsiteX51" fmla="*/ 1177026 w 1825371"/>
              <a:gd name="connsiteY51" fmla="*/ 1087375 h 4705763"/>
              <a:gd name="connsiteX52" fmla="*/ 1179787 w 1825371"/>
              <a:gd name="connsiteY52" fmla="*/ 1073913 h 4705763"/>
              <a:gd name="connsiteX53" fmla="*/ 1135255 w 1825371"/>
              <a:gd name="connsiteY53" fmla="*/ 1041117 h 4705763"/>
              <a:gd name="connsiteX54" fmla="*/ 939868 w 1825371"/>
              <a:gd name="connsiteY54" fmla="*/ 883702 h 4705763"/>
              <a:gd name="connsiteX55" fmla="*/ 549783 w 1825371"/>
              <a:gd name="connsiteY55" fmla="*/ 496379 h 4705763"/>
              <a:gd name="connsiteX56" fmla="*/ 40947 w 1825371"/>
              <a:gd name="connsiteY56" fmla="*/ 48990 h 4705763"/>
              <a:gd name="connsiteX57" fmla="*/ 5735 w 1825371"/>
              <a:gd name="connsiteY57" fmla="*/ 17231 h 4705763"/>
              <a:gd name="connsiteX58" fmla="*/ 902 w 1825371"/>
              <a:gd name="connsiteY58" fmla="*/ 4114 h 4705763"/>
              <a:gd name="connsiteX59" fmla="*/ 15747 w 1825371"/>
              <a:gd name="connsiteY59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88528 w 1825371"/>
              <a:gd name="connsiteY34" fmla="*/ 2674639 h 4705763"/>
              <a:gd name="connsiteX35" fmla="*/ 1297493 w 1825371"/>
              <a:gd name="connsiteY35" fmla="*/ 4685667 h 4705763"/>
              <a:gd name="connsiteX36" fmla="*/ 938419 w 1825371"/>
              <a:gd name="connsiteY36" fmla="*/ 4705763 h 4705763"/>
              <a:gd name="connsiteX37" fmla="*/ 1053441 w 1825371"/>
              <a:gd name="connsiteY37" fmla="*/ 2920082 h 4705763"/>
              <a:gd name="connsiteX38" fmla="*/ 1066213 w 1825371"/>
              <a:gd name="connsiteY38" fmla="*/ 2573839 h 4705763"/>
              <a:gd name="connsiteX39" fmla="*/ 1077951 w 1825371"/>
              <a:gd name="connsiteY39" fmla="*/ 2236916 h 4705763"/>
              <a:gd name="connsiteX40" fmla="*/ 1093485 w 1825371"/>
              <a:gd name="connsiteY40" fmla="*/ 1882733 h 4705763"/>
              <a:gd name="connsiteX41" fmla="*/ 1107983 w 1825371"/>
              <a:gd name="connsiteY41" fmla="*/ 1608293 h 4705763"/>
              <a:gd name="connsiteX42" fmla="*/ 1125245 w 1825371"/>
              <a:gd name="connsiteY42" fmla="*/ 1293464 h 4705763"/>
              <a:gd name="connsiteX43" fmla="*/ 1096247 w 1825371"/>
              <a:gd name="connsiteY43" fmla="*/ 1270681 h 4705763"/>
              <a:gd name="connsiteX44" fmla="*/ 984400 w 1825371"/>
              <a:gd name="connsiteY44" fmla="*/ 1242374 h 4705763"/>
              <a:gd name="connsiteX45" fmla="*/ 977149 w 1825371"/>
              <a:gd name="connsiteY45" fmla="*/ 1225458 h 4705763"/>
              <a:gd name="connsiteX46" fmla="*/ 983019 w 1825371"/>
              <a:gd name="connsiteY46" fmla="*/ 1189902 h 4705763"/>
              <a:gd name="connsiteX47" fmla="*/ 1016158 w 1825371"/>
              <a:gd name="connsiteY47" fmla="*/ 1097041 h 4705763"/>
              <a:gd name="connsiteX48" fmla="*/ 1055513 w 1825371"/>
              <a:gd name="connsiteY48" fmla="*/ 1078055 h 4705763"/>
              <a:gd name="connsiteX49" fmla="*/ 1097628 w 1825371"/>
              <a:gd name="connsiteY49" fmla="*/ 1104290 h 4705763"/>
              <a:gd name="connsiteX50" fmla="*/ 1115579 w 1825371"/>
              <a:gd name="connsiteY50" fmla="*/ 1107743 h 4705763"/>
              <a:gd name="connsiteX51" fmla="*/ 1177026 w 1825371"/>
              <a:gd name="connsiteY51" fmla="*/ 1087375 h 4705763"/>
              <a:gd name="connsiteX52" fmla="*/ 1179787 w 1825371"/>
              <a:gd name="connsiteY52" fmla="*/ 1073913 h 4705763"/>
              <a:gd name="connsiteX53" fmla="*/ 1135255 w 1825371"/>
              <a:gd name="connsiteY53" fmla="*/ 1041117 h 4705763"/>
              <a:gd name="connsiteX54" fmla="*/ 939868 w 1825371"/>
              <a:gd name="connsiteY54" fmla="*/ 883702 h 4705763"/>
              <a:gd name="connsiteX55" fmla="*/ 549783 w 1825371"/>
              <a:gd name="connsiteY55" fmla="*/ 496379 h 4705763"/>
              <a:gd name="connsiteX56" fmla="*/ 40947 w 1825371"/>
              <a:gd name="connsiteY56" fmla="*/ 48990 h 4705763"/>
              <a:gd name="connsiteX57" fmla="*/ 5735 w 1825371"/>
              <a:gd name="connsiteY57" fmla="*/ 17231 h 4705763"/>
              <a:gd name="connsiteX58" fmla="*/ 902 w 1825371"/>
              <a:gd name="connsiteY58" fmla="*/ 4114 h 4705763"/>
              <a:gd name="connsiteX59" fmla="*/ 15747 w 1825371"/>
              <a:gd name="connsiteY59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97493 w 1825371"/>
              <a:gd name="connsiteY34" fmla="*/ 4685667 h 4705763"/>
              <a:gd name="connsiteX35" fmla="*/ 938419 w 1825371"/>
              <a:gd name="connsiteY35" fmla="*/ 4705763 h 4705763"/>
              <a:gd name="connsiteX36" fmla="*/ 1053441 w 1825371"/>
              <a:gd name="connsiteY36" fmla="*/ 2920082 h 4705763"/>
              <a:gd name="connsiteX37" fmla="*/ 1066213 w 1825371"/>
              <a:gd name="connsiteY37" fmla="*/ 2573839 h 4705763"/>
              <a:gd name="connsiteX38" fmla="*/ 1077951 w 1825371"/>
              <a:gd name="connsiteY38" fmla="*/ 2236916 h 4705763"/>
              <a:gd name="connsiteX39" fmla="*/ 1093485 w 1825371"/>
              <a:gd name="connsiteY39" fmla="*/ 1882733 h 4705763"/>
              <a:gd name="connsiteX40" fmla="*/ 1107983 w 1825371"/>
              <a:gd name="connsiteY40" fmla="*/ 1608293 h 4705763"/>
              <a:gd name="connsiteX41" fmla="*/ 1125245 w 1825371"/>
              <a:gd name="connsiteY41" fmla="*/ 1293464 h 4705763"/>
              <a:gd name="connsiteX42" fmla="*/ 1096247 w 1825371"/>
              <a:gd name="connsiteY42" fmla="*/ 1270681 h 4705763"/>
              <a:gd name="connsiteX43" fmla="*/ 984400 w 1825371"/>
              <a:gd name="connsiteY43" fmla="*/ 1242374 h 4705763"/>
              <a:gd name="connsiteX44" fmla="*/ 977149 w 1825371"/>
              <a:gd name="connsiteY44" fmla="*/ 1225458 h 4705763"/>
              <a:gd name="connsiteX45" fmla="*/ 983019 w 1825371"/>
              <a:gd name="connsiteY45" fmla="*/ 1189902 h 4705763"/>
              <a:gd name="connsiteX46" fmla="*/ 1016158 w 1825371"/>
              <a:gd name="connsiteY46" fmla="*/ 1097041 h 4705763"/>
              <a:gd name="connsiteX47" fmla="*/ 1055513 w 1825371"/>
              <a:gd name="connsiteY47" fmla="*/ 1078055 h 4705763"/>
              <a:gd name="connsiteX48" fmla="*/ 1097628 w 1825371"/>
              <a:gd name="connsiteY48" fmla="*/ 1104290 h 4705763"/>
              <a:gd name="connsiteX49" fmla="*/ 1115579 w 1825371"/>
              <a:gd name="connsiteY49" fmla="*/ 1107743 h 4705763"/>
              <a:gd name="connsiteX50" fmla="*/ 1177026 w 1825371"/>
              <a:gd name="connsiteY50" fmla="*/ 1087375 h 4705763"/>
              <a:gd name="connsiteX51" fmla="*/ 1179787 w 1825371"/>
              <a:gd name="connsiteY51" fmla="*/ 1073913 h 4705763"/>
              <a:gd name="connsiteX52" fmla="*/ 1135255 w 1825371"/>
              <a:gd name="connsiteY52" fmla="*/ 1041117 h 4705763"/>
              <a:gd name="connsiteX53" fmla="*/ 939868 w 1825371"/>
              <a:gd name="connsiteY53" fmla="*/ 883702 h 4705763"/>
              <a:gd name="connsiteX54" fmla="*/ 549783 w 1825371"/>
              <a:gd name="connsiteY54" fmla="*/ 496379 h 4705763"/>
              <a:gd name="connsiteX55" fmla="*/ 40947 w 1825371"/>
              <a:gd name="connsiteY55" fmla="*/ 48990 h 4705763"/>
              <a:gd name="connsiteX56" fmla="*/ 5735 w 1825371"/>
              <a:gd name="connsiteY56" fmla="*/ 17231 h 4705763"/>
              <a:gd name="connsiteX57" fmla="*/ 902 w 1825371"/>
              <a:gd name="connsiteY57" fmla="*/ 4114 h 4705763"/>
              <a:gd name="connsiteX58" fmla="*/ 15747 w 1825371"/>
              <a:gd name="connsiteY58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97493 w 1825371"/>
              <a:gd name="connsiteY33" fmla="*/ 4685667 h 4705763"/>
              <a:gd name="connsiteX34" fmla="*/ 938419 w 1825371"/>
              <a:gd name="connsiteY34" fmla="*/ 4705763 h 4705763"/>
              <a:gd name="connsiteX35" fmla="*/ 1053441 w 1825371"/>
              <a:gd name="connsiteY35" fmla="*/ 2920082 h 4705763"/>
              <a:gd name="connsiteX36" fmla="*/ 1066213 w 1825371"/>
              <a:gd name="connsiteY36" fmla="*/ 2573839 h 4705763"/>
              <a:gd name="connsiteX37" fmla="*/ 1077951 w 1825371"/>
              <a:gd name="connsiteY37" fmla="*/ 2236916 h 4705763"/>
              <a:gd name="connsiteX38" fmla="*/ 1093485 w 1825371"/>
              <a:gd name="connsiteY38" fmla="*/ 1882733 h 4705763"/>
              <a:gd name="connsiteX39" fmla="*/ 1107983 w 1825371"/>
              <a:gd name="connsiteY39" fmla="*/ 1608293 h 4705763"/>
              <a:gd name="connsiteX40" fmla="*/ 1125245 w 1825371"/>
              <a:gd name="connsiteY40" fmla="*/ 1293464 h 4705763"/>
              <a:gd name="connsiteX41" fmla="*/ 1096247 w 1825371"/>
              <a:gd name="connsiteY41" fmla="*/ 1270681 h 4705763"/>
              <a:gd name="connsiteX42" fmla="*/ 984400 w 1825371"/>
              <a:gd name="connsiteY42" fmla="*/ 1242374 h 4705763"/>
              <a:gd name="connsiteX43" fmla="*/ 977149 w 1825371"/>
              <a:gd name="connsiteY43" fmla="*/ 1225458 h 4705763"/>
              <a:gd name="connsiteX44" fmla="*/ 983019 w 1825371"/>
              <a:gd name="connsiteY44" fmla="*/ 1189902 h 4705763"/>
              <a:gd name="connsiteX45" fmla="*/ 1016158 w 1825371"/>
              <a:gd name="connsiteY45" fmla="*/ 1097041 h 4705763"/>
              <a:gd name="connsiteX46" fmla="*/ 1055513 w 1825371"/>
              <a:gd name="connsiteY46" fmla="*/ 1078055 h 4705763"/>
              <a:gd name="connsiteX47" fmla="*/ 1097628 w 1825371"/>
              <a:gd name="connsiteY47" fmla="*/ 1104290 h 4705763"/>
              <a:gd name="connsiteX48" fmla="*/ 1115579 w 1825371"/>
              <a:gd name="connsiteY48" fmla="*/ 1107743 h 4705763"/>
              <a:gd name="connsiteX49" fmla="*/ 1177026 w 1825371"/>
              <a:gd name="connsiteY49" fmla="*/ 1087375 h 4705763"/>
              <a:gd name="connsiteX50" fmla="*/ 1179787 w 1825371"/>
              <a:gd name="connsiteY50" fmla="*/ 1073913 h 4705763"/>
              <a:gd name="connsiteX51" fmla="*/ 1135255 w 1825371"/>
              <a:gd name="connsiteY51" fmla="*/ 1041117 h 4705763"/>
              <a:gd name="connsiteX52" fmla="*/ 939868 w 1825371"/>
              <a:gd name="connsiteY52" fmla="*/ 883702 h 4705763"/>
              <a:gd name="connsiteX53" fmla="*/ 549783 w 1825371"/>
              <a:gd name="connsiteY53" fmla="*/ 496379 h 4705763"/>
              <a:gd name="connsiteX54" fmla="*/ 40947 w 1825371"/>
              <a:gd name="connsiteY54" fmla="*/ 48990 h 4705763"/>
              <a:gd name="connsiteX55" fmla="*/ 5735 w 1825371"/>
              <a:gd name="connsiteY55" fmla="*/ 17231 h 4705763"/>
              <a:gd name="connsiteX56" fmla="*/ 902 w 1825371"/>
              <a:gd name="connsiteY56" fmla="*/ 4114 h 4705763"/>
              <a:gd name="connsiteX57" fmla="*/ 15747 w 1825371"/>
              <a:gd name="connsiteY57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97493 w 1825371"/>
              <a:gd name="connsiteY32" fmla="*/ 4685667 h 4705763"/>
              <a:gd name="connsiteX33" fmla="*/ 938419 w 1825371"/>
              <a:gd name="connsiteY33" fmla="*/ 4705763 h 4705763"/>
              <a:gd name="connsiteX34" fmla="*/ 1053441 w 1825371"/>
              <a:gd name="connsiteY34" fmla="*/ 2920082 h 4705763"/>
              <a:gd name="connsiteX35" fmla="*/ 1066213 w 1825371"/>
              <a:gd name="connsiteY35" fmla="*/ 2573839 h 4705763"/>
              <a:gd name="connsiteX36" fmla="*/ 1077951 w 1825371"/>
              <a:gd name="connsiteY36" fmla="*/ 2236916 h 4705763"/>
              <a:gd name="connsiteX37" fmla="*/ 1093485 w 1825371"/>
              <a:gd name="connsiteY37" fmla="*/ 1882733 h 4705763"/>
              <a:gd name="connsiteX38" fmla="*/ 1107983 w 1825371"/>
              <a:gd name="connsiteY38" fmla="*/ 1608293 h 4705763"/>
              <a:gd name="connsiteX39" fmla="*/ 1125245 w 1825371"/>
              <a:gd name="connsiteY39" fmla="*/ 1293464 h 4705763"/>
              <a:gd name="connsiteX40" fmla="*/ 1096247 w 1825371"/>
              <a:gd name="connsiteY40" fmla="*/ 1270681 h 4705763"/>
              <a:gd name="connsiteX41" fmla="*/ 984400 w 1825371"/>
              <a:gd name="connsiteY41" fmla="*/ 1242374 h 4705763"/>
              <a:gd name="connsiteX42" fmla="*/ 977149 w 1825371"/>
              <a:gd name="connsiteY42" fmla="*/ 1225458 h 4705763"/>
              <a:gd name="connsiteX43" fmla="*/ 983019 w 1825371"/>
              <a:gd name="connsiteY43" fmla="*/ 1189902 h 4705763"/>
              <a:gd name="connsiteX44" fmla="*/ 1016158 w 1825371"/>
              <a:gd name="connsiteY44" fmla="*/ 1097041 h 4705763"/>
              <a:gd name="connsiteX45" fmla="*/ 1055513 w 1825371"/>
              <a:gd name="connsiteY45" fmla="*/ 1078055 h 4705763"/>
              <a:gd name="connsiteX46" fmla="*/ 1097628 w 1825371"/>
              <a:gd name="connsiteY46" fmla="*/ 1104290 h 4705763"/>
              <a:gd name="connsiteX47" fmla="*/ 1115579 w 1825371"/>
              <a:gd name="connsiteY47" fmla="*/ 1107743 h 4705763"/>
              <a:gd name="connsiteX48" fmla="*/ 1177026 w 1825371"/>
              <a:gd name="connsiteY48" fmla="*/ 1087375 h 4705763"/>
              <a:gd name="connsiteX49" fmla="*/ 1179787 w 1825371"/>
              <a:gd name="connsiteY49" fmla="*/ 1073913 h 4705763"/>
              <a:gd name="connsiteX50" fmla="*/ 1135255 w 1825371"/>
              <a:gd name="connsiteY50" fmla="*/ 1041117 h 4705763"/>
              <a:gd name="connsiteX51" fmla="*/ 939868 w 1825371"/>
              <a:gd name="connsiteY51" fmla="*/ 883702 h 4705763"/>
              <a:gd name="connsiteX52" fmla="*/ 549783 w 1825371"/>
              <a:gd name="connsiteY52" fmla="*/ 496379 h 4705763"/>
              <a:gd name="connsiteX53" fmla="*/ 40947 w 1825371"/>
              <a:gd name="connsiteY53" fmla="*/ 48990 h 4705763"/>
              <a:gd name="connsiteX54" fmla="*/ 5735 w 1825371"/>
              <a:gd name="connsiteY54" fmla="*/ 17231 h 4705763"/>
              <a:gd name="connsiteX55" fmla="*/ 902 w 1825371"/>
              <a:gd name="connsiteY55" fmla="*/ 4114 h 4705763"/>
              <a:gd name="connsiteX56" fmla="*/ 15747 w 1825371"/>
              <a:gd name="connsiteY56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093485 w 1825371"/>
              <a:gd name="connsiteY36" fmla="*/ 1882733 h 4705763"/>
              <a:gd name="connsiteX37" fmla="*/ 1107983 w 1825371"/>
              <a:gd name="connsiteY37" fmla="*/ 1608293 h 4705763"/>
              <a:gd name="connsiteX38" fmla="*/ 1125245 w 1825371"/>
              <a:gd name="connsiteY38" fmla="*/ 1293464 h 4705763"/>
              <a:gd name="connsiteX39" fmla="*/ 1096247 w 1825371"/>
              <a:gd name="connsiteY39" fmla="*/ 1270681 h 4705763"/>
              <a:gd name="connsiteX40" fmla="*/ 984400 w 1825371"/>
              <a:gd name="connsiteY40" fmla="*/ 1242374 h 4705763"/>
              <a:gd name="connsiteX41" fmla="*/ 977149 w 1825371"/>
              <a:gd name="connsiteY41" fmla="*/ 1225458 h 4705763"/>
              <a:gd name="connsiteX42" fmla="*/ 983019 w 1825371"/>
              <a:gd name="connsiteY42" fmla="*/ 1189902 h 4705763"/>
              <a:gd name="connsiteX43" fmla="*/ 1016158 w 1825371"/>
              <a:gd name="connsiteY43" fmla="*/ 1097041 h 4705763"/>
              <a:gd name="connsiteX44" fmla="*/ 1055513 w 1825371"/>
              <a:gd name="connsiteY44" fmla="*/ 1078055 h 4705763"/>
              <a:gd name="connsiteX45" fmla="*/ 1097628 w 1825371"/>
              <a:gd name="connsiteY45" fmla="*/ 1104290 h 4705763"/>
              <a:gd name="connsiteX46" fmla="*/ 1115579 w 1825371"/>
              <a:gd name="connsiteY46" fmla="*/ 1107743 h 4705763"/>
              <a:gd name="connsiteX47" fmla="*/ 1177026 w 1825371"/>
              <a:gd name="connsiteY47" fmla="*/ 1087375 h 4705763"/>
              <a:gd name="connsiteX48" fmla="*/ 1179787 w 1825371"/>
              <a:gd name="connsiteY48" fmla="*/ 1073913 h 4705763"/>
              <a:gd name="connsiteX49" fmla="*/ 1135255 w 1825371"/>
              <a:gd name="connsiteY49" fmla="*/ 1041117 h 4705763"/>
              <a:gd name="connsiteX50" fmla="*/ 939868 w 1825371"/>
              <a:gd name="connsiteY50" fmla="*/ 883702 h 4705763"/>
              <a:gd name="connsiteX51" fmla="*/ 549783 w 1825371"/>
              <a:gd name="connsiteY51" fmla="*/ 496379 h 4705763"/>
              <a:gd name="connsiteX52" fmla="*/ 40947 w 1825371"/>
              <a:gd name="connsiteY52" fmla="*/ 48990 h 4705763"/>
              <a:gd name="connsiteX53" fmla="*/ 5735 w 1825371"/>
              <a:gd name="connsiteY53" fmla="*/ 17231 h 4705763"/>
              <a:gd name="connsiteX54" fmla="*/ 902 w 1825371"/>
              <a:gd name="connsiteY54" fmla="*/ 4114 h 4705763"/>
              <a:gd name="connsiteX55" fmla="*/ 15747 w 1825371"/>
              <a:gd name="connsiteY55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093485 w 1825371"/>
              <a:gd name="connsiteY36" fmla="*/ 1882733 h 4705763"/>
              <a:gd name="connsiteX37" fmla="*/ 1125245 w 1825371"/>
              <a:gd name="connsiteY37" fmla="*/ 1293464 h 4705763"/>
              <a:gd name="connsiteX38" fmla="*/ 1096247 w 1825371"/>
              <a:gd name="connsiteY38" fmla="*/ 1270681 h 4705763"/>
              <a:gd name="connsiteX39" fmla="*/ 984400 w 1825371"/>
              <a:gd name="connsiteY39" fmla="*/ 1242374 h 4705763"/>
              <a:gd name="connsiteX40" fmla="*/ 977149 w 1825371"/>
              <a:gd name="connsiteY40" fmla="*/ 1225458 h 4705763"/>
              <a:gd name="connsiteX41" fmla="*/ 983019 w 1825371"/>
              <a:gd name="connsiteY41" fmla="*/ 1189902 h 4705763"/>
              <a:gd name="connsiteX42" fmla="*/ 1016158 w 1825371"/>
              <a:gd name="connsiteY42" fmla="*/ 1097041 h 4705763"/>
              <a:gd name="connsiteX43" fmla="*/ 1055513 w 1825371"/>
              <a:gd name="connsiteY43" fmla="*/ 1078055 h 4705763"/>
              <a:gd name="connsiteX44" fmla="*/ 1097628 w 1825371"/>
              <a:gd name="connsiteY44" fmla="*/ 1104290 h 4705763"/>
              <a:gd name="connsiteX45" fmla="*/ 1115579 w 1825371"/>
              <a:gd name="connsiteY45" fmla="*/ 1107743 h 4705763"/>
              <a:gd name="connsiteX46" fmla="*/ 1177026 w 1825371"/>
              <a:gd name="connsiteY46" fmla="*/ 1087375 h 4705763"/>
              <a:gd name="connsiteX47" fmla="*/ 1179787 w 1825371"/>
              <a:gd name="connsiteY47" fmla="*/ 1073913 h 4705763"/>
              <a:gd name="connsiteX48" fmla="*/ 1135255 w 1825371"/>
              <a:gd name="connsiteY48" fmla="*/ 1041117 h 4705763"/>
              <a:gd name="connsiteX49" fmla="*/ 939868 w 1825371"/>
              <a:gd name="connsiteY49" fmla="*/ 883702 h 4705763"/>
              <a:gd name="connsiteX50" fmla="*/ 549783 w 1825371"/>
              <a:gd name="connsiteY50" fmla="*/ 496379 h 4705763"/>
              <a:gd name="connsiteX51" fmla="*/ 40947 w 1825371"/>
              <a:gd name="connsiteY51" fmla="*/ 48990 h 4705763"/>
              <a:gd name="connsiteX52" fmla="*/ 5735 w 1825371"/>
              <a:gd name="connsiteY52" fmla="*/ 17231 h 4705763"/>
              <a:gd name="connsiteX53" fmla="*/ 902 w 1825371"/>
              <a:gd name="connsiteY53" fmla="*/ 4114 h 4705763"/>
              <a:gd name="connsiteX54" fmla="*/ 15747 w 1825371"/>
              <a:gd name="connsiteY54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125245 w 1825371"/>
              <a:gd name="connsiteY36" fmla="*/ 1293464 h 4705763"/>
              <a:gd name="connsiteX37" fmla="*/ 1096247 w 1825371"/>
              <a:gd name="connsiteY37" fmla="*/ 1270681 h 4705763"/>
              <a:gd name="connsiteX38" fmla="*/ 984400 w 1825371"/>
              <a:gd name="connsiteY38" fmla="*/ 1242374 h 4705763"/>
              <a:gd name="connsiteX39" fmla="*/ 977149 w 1825371"/>
              <a:gd name="connsiteY39" fmla="*/ 1225458 h 4705763"/>
              <a:gd name="connsiteX40" fmla="*/ 983019 w 1825371"/>
              <a:gd name="connsiteY40" fmla="*/ 1189902 h 4705763"/>
              <a:gd name="connsiteX41" fmla="*/ 1016158 w 1825371"/>
              <a:gd name="connsiteY41" fmla="*/ 1097041 h 4705763"/>
              <a:gd name="connsiteX42" fmla="*/ 1055513 w 1825371"/>
              <a:gd name="connsiteY42" fmla="*/ 1078055 h 4705763"/>
              <a:gd name="connsiteX43" fmla="*/ 1097628 w 1825371"/>
              <a:gd name="connsiteY43" fmla="*/ 1104290 h 4705763"/>
              <a:gd name="connsiteX44" fmla="*/ 1115579 w 1825371"/>
              <a:gd name="connsiteY44" fmla="*/ 1107743 h 4705763"/>
              <a:gd name="connsiteX45" fmla="*/ 1177026 w 1825371"/>
              <a:gd name="connsiteY45" fmla="*/ 1087375 h 4705763"/>
              <a:gd name="connsiteX46" fmla="*/ 1179787 w 1825371"/>
              <a:gd name="connsiteY46" fmla="*/ 1073913 h 4705763"/>
              <a:gd name="connsiteX47" fmla="*/ 1135255 w 1825371"/>
              <a:gd name="connsiteY47" fmla="*/ 1041117 h 4705763"/>
              <a:gd name="connsiteX48" fmla="*/ 939868 w 1825371"/>
              <a:gd name="connsiteY48" fmla="*/ 883702 h 4705763"/>
              <a:gd name="connsiteX49" fmla="*/ 549783 w 1825371"/>
              <a:gd name="connsiteY49" fmla="*/ 496379 h 4705763"/>
              <a:gd name="connsiteX50" fmla="*/ 40947 w 1825371"/>
              <a:gd name="connsiteY50" fmla="*/ 48990 h 4705763"/>
              <a:gd name="connsiteX51" fmla="*/ 5735 w 1825371"/>
              <a:gd name="connsiteY51" fmla="*/ 17231 h 4705763"/>
              <a:gd name="connsiteX52" fmla="*/ 902 w 1825371"/>
              <a:gd name="connsiteY52" fmla="*/ 4114 h 4705763"/>
              <a:gd name="connsiteX53" fmla="*/ 15747 w 1825371"/>
              <a:gd name="connsiteY53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125245 w 1825371"/>
              <a:gd name="connsiteY35" fmla="*/ 1293464 h 4705763"/>
              <a:gd name="connsiteX36" fmla="*/ 1096247 w 1825371"/>
              <a:gd name="connsiteY36" fmla="*/ 1270681 h 4705763"/>
              <a:gd name="connsiteX37" fmla="*/ 984400 w 1825371"/>
              <a:gd name="connsiteY37" fmla="*/ 1242374 h 4705763"/>
              <a:gd name="connsiteX38" fmla="*/ 977149 w 1825371"/>
              <a:gd name="connsiteY38" fmla="*/ 1225458 h 4705763"/>
              <a:gd name="connsiteX39" fmla="*/ 983019 w 1825371"/>
              <a:gd name="connsiteY39" fmla="*/ 1189902 h 4705763"/>
              <a:gd name="connsiteX40" fmla="*/ 1016158 w 1825371"/>
              <a:gd name="connsiteY40" fmla="*/ 1097041 h 4705763"/>
              <a:gd name="connsiteX41" fmla="*/ 1055513 w 1825371"/>
              <a:gd name="connsiteY41" fmla="*/ 1078055 h 4705763"/>
              <a:gd name="connsiteX42" fmla="*/ 1097628 w 1825371"/>
              <a:gd name="connsiteY42" fmla="*/ 1104290 h 4705763"/>
              <a:gd name="connsiteX43" fmla="*/ 1115579 w 1825371"/>
              <a:gd name="connsiteY43" fmla="*/ 1107743 h 4705763"/>
              <a:gd name="connsiteX44" fmla="*/ 1177026 w 1825371"/>
              <a:gd name="connsiteY44" fmla="*/ 1087375 h 4705763"/>
              <a:gd name="connsiteX45" fmla="*/ 1179787 w 1825371"/>
              <a:gd name="connsiteY45" fmla="*/ 1073913 h 4705763"/>
              <a:gd name="connsiteX46" fmla="*/ 1135255 w 1825371"/>
              <a:gd name="connsiteY46" fmla="*/ 1041117 h 4705763"/>
              <a:gd name="connsiteX47" fmla="*/ 939868 w 1825371"/>
              <a:gd name="connsiteY47" fmla="*/ 883702 h 4705763"/>
              <a:gd name="connsiteX48" fmla="*/ 549783 w 1825371"/>
              <a:gd name="connsiteY48" fmla="*/ 496379 h 4705763"/>
              <a:gd name="connsiteX49" fmla="*/ 40947 w 1825371"/>
              <a:gd name="connsiteY49" fmla="*/ 48990 h 4705763"/>
              <a:gd name="connsiteX50" fmla="*/ 5735 w 1825371"/>
              <a:gd name="connsiteY50" fmla="*/ 17231 h 4705763"/>
              <a:gd name="connsiteX51" fmla="*/ 902 w 1825371"/>
              <a:gd name="connsiteY51" fmla="*/ 4114 h 4705763"/>
              <a:gd name="connsiteX52" fmla="*/ 15747 w 1825371"/>
              <a:gd name="connsiteY52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125245 w 1825371"/>
              <a:gd name="connsiteY34" fmla="*/ 1293464 h 4705763"/>
              <a:gd name="connsiteX35" fmla="*/ 1096247 w 1825371"/>
              <a:gd name="connsiteY35" fmla="*/ 1270681 h 4705763"/>
              <a:gd name="connsiteX36" fmla="*/ 984400 w 1825371"/>
              <a:gd name="connsiteY36" fmla="*/ 1242374 h 4705763"/>
              <a:gd name="connsiteX37" fmla="*/ 977149 w 1825371"/>
              <a:gd name="connsiteY37" fmla="*/ 1225458 h 4705763"/>
              <a:gd name="connsiteX38" fmla="*/ 983019 w 1825371"/>
              <a:gd name="connsiteY38" fmla="*/ 1189902 h 4705763"/>
              <a:gd name="connsiteX39" fmla="*/ 1016158 w 1825371"/>
              <a:gd name="connsiteY39" fmla="*/ 1097041 h 4705763"/>
              <a:gd name="connsiteX40" fmla="*/ 1055513 w 1825371"/>
              <a:gd name="connsiteY40" fmla="*/ 1078055 h 4705763"/>
              <a:gd name="connsiteX41" fmla="*/ 1097628 w 1825371"/>
              <a:gd name="connsiteY41" fmla="*/ 1104290 h 4705763"/>
              <a:gd name="connsiteX42" fmla="*/ 1115579 w 1825371"/>
              <a:gd name="connsiteY42" fmla="*/ 1107743 h 4705763"/>
              <a:gd name="connsiteX43" fmla="*/ 1177026 w 1825371"/>
              <a:gd name="connsiteY43" fmla="*/ 1087375 h 4705763"/>
              <a:gd name="connsiteX44" fmla="*/ 1179787 w 1825371"/>
              <a:gd name="connsiteY44" fmla="*/ 1073913 h 4705763"/>
              <a:gd name="connsiteX45" fmla="*/ 1135255 w 1825371"/>
              <a:gd name="connsiteY45" fmla="*/ 1041117 h 4705763"/>
              <a:gd name="connsiteX46" fmla="*/ 939868 w 1825371"/>
              <a:gd name="connsiteY46" fmla="*/ 883702 h 4705763"/>
              <a:gd name="connsiteX47" fmla="*/ 549783 w 1825371"/>
              <a:gd name="connsiteY47" fmla="*/ 496379 h 4705763"/>
              <a:gd name="connsiteX48" fmla="*/ 40947 w 1825371"/>
              <a:gd name="connsiteY48" fmla="*/ 48990 h 4705763"/>
              <a:gd name="connsiteX49" fmla="*/ 5735 w 1825371"/>
              <a:gd name="connsiteY49" fmla="*/ 17231 h 4705763"/>
              <a:gd name="connsiteX50" fmla="*/ 902 w 1825371"/>
              <a:gd name="connsiteY50" fmla="*/ 4114 h 4705763"/>
              <a:gd name="connsiteX51" fmla="*/ 15747 w 1825371"/>
              <a:gd name="connsiteY51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125245 w 1825371"/>
              <a:gd name="connsiteY33" fmla="*/ 1293464 h 4705763"/>
              <a:gd name="connsiteX34" fmla="*/ 1096247 w 1825371"/>
              <a:gd name="connsiteY34" fmla="*/ 1270681 h 4705763"/>
              <a:gd name="connsiteX35" fmla="*/ 984400 w 1825371"/>
              <a:gd name="connsiteY35" fmla="*/ 1242374 h 4705763"/>
              <a:gd name="connsiteX36" fmla="*/ 977149 w 1825371"/>
              <a:gd name="connsiteY36" fmla="*/ 1225458 h 4705763"/>
              <a:gd name="connsiteX37" fmla="*/ 983019 w 1825371"/>
              <a:gd name="connsiteY37" fmla="*/ 1189902 h 4705763"/>
              <a:gd name="connsiteX38" fmla="*/ 1016158 w 1825371"/>
              <a:gd name="connsiteY38" fmla="*/ 1097041 h 4705763"/>
              <a:gd name="connsiteX39" fmla="*/ 1055513 w 1825371"/>
              <a:gd name="connsiteY39" fmla="*/ 1078055 h 4705763"/>
              <a:gd name="connsiteX40" fmla="*/ 1097628 w 1825371"/>
              <a:gd name="connsiteY40" fmla="*/ 1104290 h 4705763"/>
              <a:gd name="connsiteX41" fmla="*/ 1115579 w 1825371"/>
              <a:gd name="connsiteY41" fmla="*/ 1107743 h 4705763"/>
              <a:gd name="connsiteX42" fmla="*/ 1177026 w 1825371"/>
              <a:gd name="connsiteY42" fmla="*/ 1087375 h 4705763"/>
              <a:gd name="connsiteX43" fmla="*/ 1179787 w 1825371"/>
              <a:gd name="connsiteY43" fmla="*/ 1073913 h 4705763"/>
              <a:gd name="connsiteX44" fmla="*/ 1135255 w 1825371"/>
              <a:gd name="connsiteY44" fmla="*/ 1041117 h 4705763"/>
              <a:gd name="connsiteX45" fmla="*/ 939868 w 1825371"/>
              <a:gd name="connsiteY45" fmla="*/ 883702 h 4705763"/>
              <a:gd name="connsiteX46" fmla="*/ 549783 w 1825371"/>
              <a:gd name="connsiteY46" fmla="*/ 496379 h 4705763"/>
              <a:gd name="connsiteX47" fmla="*/ 40947 w 1825371"/>
              <a:gd name="connsiteY47" fmla="*/ 48990 h 4705763"/>
              <a:gd name="connsiteX48" fmla="*/ 5735 w 1825371"/>
              <a:gd name="connsiteY48" fmla="*/ 17231 h 4705763"/>
              <a:gd name="connsiteX49" fmla="*/ 902 w 1825371"/>
              <a:gd name="connsiteY49" fmla="*/ 4114 h 4705763"/>
              <a:gd name="connsiteX50" fmla="*/ 15747 w 1825371"/>
              <a:gd name="connsiteY50" fmla="*/ 1352 h 4705763"/>
              <a:gd name="connsiteX0" fmla="*/ 15747 w 1825371"/>
              <a:gd name="connsiteY0" fmla="*/ 1352 h 4685667"/>
              <a:gd name="connsiteX1" fmla="*/ 83062 w 1825371"/>
              <a:gd name="connsiteY1" fmla="*/ 34837 h 4685667"/>
              <a:gd name="connsiteX2" fmla="*/ 961270 w 1825371"/>
              <a:gd name="connsiteY2" fmla="*/ 755975 h 4685667"/>
              <a:gd name="connsiteX3" fmla="*/ 1239162 w 1825371"/>
              <a:gd name="connsiteY3" fmla="*/ 1001764 h 4685667"/>
              <a:gd name="connsiteX4" fmla="*/ 1276445 w 1825371"/>
              <a:gd name="connsiteY4" fmla="*/ 1025928 h 4685667"/>
              <a:gd name="connsiteX5" fmla="*/ 1316489 w 1825371"/>
              <a:gd name="connsiteY5" fmla="*/ 1009704 h 4685667"/>
              <a:gd name="connsiteX6" fmla="*/ 1345141 w 1825371"/>
              <a:gd name="connsiteY6" fmla="*/ 948602 h 4685667"/>
              <a:gd name="connsiteX7" fmla="*/ 1407624 w 1825371"/>
              <a:gd name="connsiteY7" fmla="*/ 869894 h 4685667"/>
              <a:gd name="connsiteX8" fmla="*/ 1749379 w 1825371"/>
              <a:gd name="connsiteY8" fmla="*/ 590967 h 4685667"/>
              <a:gd name="connsiteX9" fmla="*/ 1808066 w 1825371"/>
              <a:gd name="connsiteY9" fmla="*/ 545399 h 4685667"/>
              <a:gd name="connsiteX10" fmla="*/ 1825326 w 1825371"/>
              <a:gd name="connsiteY10" fmla="*/ 554375 h 4685667"/>
              <a:gd name="connsiteX11" fmla="*/ 1811172 w 1825371"/>
              <a:gd name="connsiteY11" fmla="*/ 590277 h 4685667"/>
              <a:gd name="connsiteX12" fmla="*/ 1721073 w 1825371"/>
              <a:gd name="connsiteY12" fmla="*/ 698326 h 4685667"/>
              <a:gd name="connsiteX13" fmla="*/ 1385877 w 1825371"/>
              <a:gd name="connsiteY13" fmla="*/ 1068389 h 4685667"/>
              <a:gd name="connsiteX14" fmla="*/ 1376211 w 1825371"/>
              <a:gd name="connsiteY14" fmla="*/ 1098421 h 4685667"/>
              <a:gd name="connsiteX15" fmla="*/ 1361366 w 1825371"/>
              <a:gd name="connsiteY15" fmla="*/ 1135359 h 4685667"/>
              <a:gd name="connsiteX16" fmla="*/ 1355153 w 1825371"/>
              <a:gd name="connsiteY16" fmla="*/ 1169879 h 4685667"/>
              <a:gd name="connsiteX17" fmla="*/ 1409696 w 1825371"/>
              <a:gd name="connsiteY17" fmla="*/ 1384253 h 4685667"/>
              <a:gd name="connsiteX18" fmla="*/ 1524994 w 1825371"/>
              <a:gd name="connsiteY18" fmla="*/ 1739817 h 4685667"/>
              <a:gd name="connsiteX19" fmla="*/ 1659971 w 1825371"/>
              <a:gd name="connsiteY19" fmla="*/ 2199288 h 4685667"/>
              <a:gd name="connsiteX20" fmla="*/ 1782864 w 1825371"/>
              <a:gd name="connsiteY20" fmla="*/ 2697077 h 4685667"/>
              <a:gd name="connsiteX21" fmla="*/ 1794257 w 1825371"/>
              <a:gd name="connsiteY21" fmla="*/ 2767845 h 4685667"/>
              <a:gd name="connsiteX22" fmla="*/ 1791840 w 1825371"/>
              <a:gd name="connsiteY22" fmla="*/ 2778202 h 4685667"/>
              <a:gd name="connsiteX23" fmla="*/ 1784245 w 1825371"/>
              <a:gd name="connsiteY23" fmla="*/ 2770607 h 4685667"/>
              <a:gd name="connsiteX24" fmla="*/ 1746617 w 1825371"/>
              <a:gd name="connsiteY24" fmla="*/ 2660831 h 4685667"/>
              <a:gd name="connsiteX25" fmla="*/ 1513602 w 1825371"/>
              <a:gd name="connsiteY25" fmla="*/ 1875484 h 4685667"/>
              <a:gd name="connsiteX26" fmla="*/ 1297158 w 1825371"/>
              <a:gd name="connsiteY26" fmla="*/ 1267919 h 4685667"/>
              <a:gd name="connsiteX27" fmla="*/ 1275064 w 1825371"/>
              <a:gd name="connsiteY27" fmla="*/ 1217173 h 4685667"/>
              <a:gd name="connsiteX28" fmla="*/ 1248483 w 1825371"/>
              <a:gd name="connsiteY28" fmla="*/ 1193353 h 4685667"/>
              <a:gd name="connsiteX29" fmla="*/ 1232949 w 1825371"/>
              <a:gd name="connsiteY29" fmla="*/ 1222351 h 4685667"/>
              <a:gd name="connsiteX30" fmla="*/ 1230877 w 1825371"/>
              <a:gd name="connsiteY30" fmla="*/ 1283108 h 4685667"/>
              <a:gd name="connsiteX31" fmla="*/ 1297493 w 1825371"/>
              <a:gd name="connsiteY31" fmla="*/ 4685667 h 4685667"/>
              <a:gd name="connsiteX32" fmla="*/ 978613 w 1825371"/>
              <a:gd name="connsiteY32" fmla="*/ 4685667 h 4685667"/>
              <a:gd name="connsiteX33" fmla="*/ 1125245 w 1825371"/>
              <a:gd name="connsiteY33" fmla="*/ 1293464 h 4685667"/>
              <a:gd name="connsiteX34" fmla="*/ 1096247 w 1825371"/>
              <a:gd name="connsiteY34" fmla="*/ 1270681 h 4685667"/>
              <a:gd name="connsiteX35" fmla="*/ 984400 w 1825371"/>
              <a:gd name="connsiteY35" fmla="*/ 1242374 h 4685667"/>
              <a:gd name="connsiteX36" fmla="*/ 977149 w 1825371"/>
              <a:gd name="connsiteY36" fmla="*/ 1225458 h 4685667"/>
              <a:gd name="connsiteX37" fmla="*/ 983019 w 1825371"/>
              <a:gd name="connsiteY37" fmla="*/ 1189902 h 4685667"/>
              <a:gd name="connsiteX38" fmla="*/ 1016158 w 1825371"/>
              <a:gd name="connsiteY38" fmla="*/ 1097041 h 4685667"/>
              <a:gd name="connsiteX39" fmla="*/ 1055513 w 1825371"/>
              <a:gd name="connsiteY39" fmla="*/ 1078055 h 4685667"/>
              <a:gd name="connsiteX40" fmla="*/ 1097628 w 1825371"/>
              <a:gd name="connsiteY40" fmla="*/ 1104290 h 4685667"/>
              <a:gd name="connsiteX41" fmla="*/ 1115579 w 1825371"/>
              <a:gd name="connsiteY41" fmla="*/ 1107743 h 4685667"/>
              <a:gd name="connsiteX42" fmla="*/ 1177026 w 1825371"/>
              <a:gd name="connsiteY42" fmla="*/ 1087375 h 4685667"/>
              <a:gd name="connsiteX43" fmla="*/ 1179787 w 1825371"/>
              <a:gd name="connsiteY43" fmla="*/ 1073913 h 4685667"/>
              <a:gd name="connsiteX44" fmla="*/ 1135255 w 1825371"/>
              <a:gd name="connsiteY44" fmla="*/ 1041117 h 4685667"/>
              <a:gd name="connsiteX45" fmla="*/ 939868 w 1825371"/>
              <a:gd name="connsiteY45" fmla="*/ 883702 h 4685667"/>
              <a:gd name="connsiteX46" fmla="*/ 549783 w 1825371"/>
              <a:gd name="connsiteY46" fmla="*/ 496379 h 4685667"/>
              <a:gd name="connsiteX47" fmla="*/ 40947 w 1825371"/>
              <a:gd name="connsiteY47" fmla="*/ 48990 h 4685667"/>
              <a:gd name="connsiteX48" fmla="*/ 5735 w 1825371"/>
              <a:gd name="connsiteY48" fmla="*/ 17231 h 4685667"/>
              <a:gd name="connsiteX49" fmla="*/ 902 w 1825371"/>
              <a:gd name="connsiteY49" fmla="*/ 4114 h 4685667"/>
              <a:gd name="connsiteX50" fmla="*/ 15747 w 1825371"/>
              <a:gd name="connsiteY50" fmla="*/ 1352 h 4685667"/>
              <a:gd name="connsiteX0" fmla="*/ 15747 w 1825371"/>
              <a:gd name="connsiteY0" fmla="*/ 1352 h 4685667"/>
              <a:gd name="connsiteX1" fmla="*/ 83062 w 1825371"/>
              <a:gd name="connsiteY1" fmla="*/ 34837 h 4685667"/>
              <a:gd name="connsiteX2" fmla="*/ 961270 w 1825371"/>
              <a:gd name="connsiteY2" fmla="*/ 755975 h 4685667"/>
              <a:gd name="connsiteX3" fmla="*/ 1239162 w 1825371"/>
              <a:gd name="connsiteY3" fmla="*/ 1001764 h 4685667"/>
              <a:gd name="connsiteX4" fmla="*/ 1276445 w 1825371"/>
              <a:gd name="connsiteY4" fmla="*/ 1025928 h 4685667"/>
              <a:gd name="connsiteX5" fmla="*/ 1316489 w 1825371"/>
              <a:gd name="connsiteY5" fmla="*/ 1009704 h 4685667"/>
              <a:gd name="connsiteX6" fmla="*/ 1345141 w 1825371"/>
              <a:gd name="connsiteY6" fmla="*/ 948602 h 4685667"/>
              <a:gd name="connsiteX7" fmla="*/ 1407624 w 1825371"/>
              <a:gd name="connsiteY7" fmla="*/ 869894 h 4685667"/>
              <a:gd name="connsiteX8" fmla="*/ 1749379 w 1825371"/>
              <a:gd name="connsiteY8" fmla="*/ 590967 h 4685667"/>
              <a:gd name="connsiteX9" fmla="*/ 1808066 w 1825371"/>
              <a:gd name="connsiteY9" fmla="*/ 545399 h 4685667"/>
              <a:gd name="connsiteX10" fmla="*/ 1825326 w 1825371"/>
              <a:gd name="connsiteY10" fmla="*/ 554375 h 4685667"/>
              <a:gd name="connsiteX11" fmla="*/ 1811172 w 1825371"/>
              <a:gd name="connsiteY11" fmla="*/ 590277 h 4685667"/>
              <a:gd name="connsiteX12" fmla="*/ 1721073 w 1825371"/>
              <a:gd name="connsiteY12" fmla="*/ 698326 h 4685667"/>
              <a:gd name="connsiteX13" fmla="*/ 1385877 w 1825371"/>
              <a:gd name="connsiteY13" fmla="*/ 1068389 h 4685667"/>
              <a:gd name="connsiteX14" fmla="*/ 1376211 w 1825371"/>
              <a:gd name="connsiteY14" fmla="*/ 1098421 h 4685667"/>
              <a:gd name="connsiteX15" fmla="*/ 1361366 w 1825371"/>
              <a:gd name="connsiteY15" fmla="*/ 1135359 h 4685667"/>
              <a:gd name="connsiteX16" fmla="*/ 1355153 w 1825371"/>
              <a:gd name="connsiteY16" fmla="*/ 1169879 h 4685667"/>
              <a:gd name="connsiteX17" fmla="*/ 1409696 w 1825371"/>
              <a:gd name="connsiteY17" fmla="*/ 1384253 h 4685667"/>
              <a:gd name="connsiteX18" fmla="*/ 1524994 w 1825371"/>
              <a:gd name="connsiteY18" fmla="*/ 1739817 h 4685667"/>
              <a:gd name="connsiteX19" fmla="*/ 1659971 w 1825371"/>
              <a:gd name="connsiteY19" fmla="*/ 2199288 h 4685667"/>
              <a:gd name="connsiteX20" fmla="*/ 1782864 w 1825371"/>
              <a:gd name="connsiteY20" fmla="*/ 2697077 h 4685667"/>
              <a:gd name="connsiteX21" fmla="*/ 1794257 w 1825371"/>
              <a:gd name="connsiteY21" fmla="*/ 2767845 h 4685667"/>
              <a:gd name="connsiteX22" fmla="*/ 1791840 w 1825371"/>
              <a:gd name="connsiteY22" fmla="*/ 2778202 h 4685667"/>
              <a:gd name="connsiteX23" fmla="*/ 1784245 w 1825371"/>
              <a:gd name="connsiteY23" fmla="*/ 2770607 h 4685667"/>
              <a:gd name="connsiteX24" fmla="*/ 1746617 w 1825371"/>
              <a:gd name="connsiteY24" fmla="*/ 2660831 h 4685667"/>
              <a:gd name="connsiteX25" fmla="*/ 1513602 w 1825371"/>
              <a:gd name="connsiteY25" fmla="*/ 1875484 h 4685667"/>
              <a:gd name="connsiteX26" fmla="*/ 1297158 w 1825371"/>
              <a:gd name="connsiteY26" fmla="*/ 1267919 h 4685667"/>
              <a:gd name="connsiteX27" fmla="*/ 1275064 w 1825371"/>
              <a:gd name="connsiteY27" fmla="*/ 1217173 h 4685667"/>
              <a:gd name="connsiteX28" fmla="*/ 1248483 w 1825371"/>
              <a:gd name="connsiteY28" fmla="*/ 1193353 h 4685667"/>
              <a:gd name="connsiteX29" fmla="*/ 1232949 w 1825371"/>
              <a:gd name="connsiteY29" fmla="*/ 1222351 h 4685667"/>
              <a:gd name="connsiteX30" fmla="*/ 1230877 w 1825371"/>
              <a:gd name="connsiteY30" fmla="*/ 1283108 h 4685667"/>
              <a:gd name="connsiteX31" fmla="*/ 1217106 w 1825371"/>
              <a:gd name="connsiteY31" fmla="*/ 4685667 h 4685667"/>
              <a:gd name="connsiteX32" fmla="*/ 978613 w 1825371"/>
              <a:gd name="connsiteY32" fmla="*/ 4685667 h 4685667"/>
              <a:gd name="connsiteX33" fmla="*/ 1125245 w 1825371"/>
              <a:gd name="connsiteY33" fmla="*/ 1293464 h 4685667"/>
              <a:gd name="connsiteX34" fmla="*/ 1096247 w 1825371"/>
              <a:gd name="connsiteY34" fmla="*/ 1270681 h 4685667"/>
              <a:gd name="connsiteX35" fmla="*/ 984400 w 1825371"/>
              <a:gd name="connsiteY35" fmla="*/ 1242374 h 4685667"/>
              <a:gd name="connsiteX36" fmla="*/ 977149 w 1825371"/>
              <a:gd name="connsiteY36" fmla="*/ 1225458 h 4685667"/>
              <a:gd name="connsiteX37" fmla="*/ 983019 w 1825371"/>
              <a:gd name="connsiteY37" fmla="*/ 1189902 h 4685667"/>
              <a:gd name="connsiteX38" fmla="*/ 1016158 w 1825371"/>
              <a:gd name="connsiteY38" fmla="*/ 1097041 h 4685667"/>
              <a:gd name="connsiteX39" fmla="*/ 1055513 w 1825371"/>
              <a:gd name="connsiteY39" fmla="*/ 1078055 h 4685667"/>
              <a:gd name="connsiteX40" fmla="*/ 1097628 w 1825371"/>
              <a:gd name="connsiteY40" fmla="*/ 1104290 h 4685667"/>
              <a:gd name="connsiteX41" fmla="*/ 1115579 w 1825371"/>
              <a:gd name="connsiteY41" fmla="*/ 1107743 h 4685667"/>
              <a:gd name="connsiteX42" fmla="*/ 1177026 w 1825371"/>
              <a:gd name="connsiteY42" fmla="*/ 1087375 h 4685667"/>
              <a:gd name="connsiteX43" fmla="*/ 1179787 w 1825371"/>
              <a:gd name="connsiteY43" fmla="*/ 1073913 h 4685667"/>
              <a:gd name="connsiteX44" fmla="*/ 1135255 w 1825371"/>
              <a:gd name="connsiteY44" fmla="*/ 1041117 h 4685667"/>
              <a:gd name="connsiteX45" fmla="*/ 939868 w 1825371"/>
              <a:gd name="connsiteY45" fmla="*/ 883702 h 4685667"/>
              <a:gd name="connsiteX46" fmla="*/ 549783 w 1825371"/>
              <a:gd name="connsiteY46" fmla="*/ 496379 h 4685667"/>
              <a:gd name="connsiteX47" fmla="*/ 40947 w 1825371"/>
              <a:gd name="connsiteY47" fmla="*/ 48990 h 4685667"/>
              <a:gd name="connsiteX48" fmla="*/ 5735 w 1825371"/>
              <a:gd name="connsiteY48" fmla="*/ 17231 h 4685667"/>
              <a:gd name="connsiteX49" fmla="*/ 902 w 1825371"/>
              <a:gd name="connsiteY49" fmla="*/ 4114 h 4685667"/>
              <a:gd name="connsiteX50" fmla="*/ 15747 w 1825371"/>
              <a:gd name="connsiteY50" fmla="*/ 1352 h 4685667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78613 w 1825371"/>
              <a:gd name="connsiteY32" fmla="*/ 4685667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98710 w 1825371"/>
              <a:gd name="connsiteY32" fmla="*/ 4695715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98710 w 1825371"/>
              <a:gd name="connsiteY32" fmla="*/ 4695715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825371" h="4705764">
                <a:moveTo>
                  <a:pt x="15747" y="1352"/>
                </a:moveTo>
                <a:cubicBezTo>
                  <a:pt x="40601" y="7565"/>
                  <a:pt x="63040" y="19648"/>
                  <a:pt x="83062" y="34837"/>
                </a:cubicBezTo>
                <a:cubicBezTo>
                  <a:pt x="383392" y="265435"/>
                  <a:pt x="679236" y="502594"/>
                  <a:pt x="961270" y="755975"/>
                </a:cubicBezTo>
                <a:cubicBezTo>
                  <a:pt x="1053096" y="838826"/>
                  <a:pt x="1146302" y="919949"/>
                  <a:pt x="1239162" y="1001764"/>
                </a:cubicBezTo>
                <a:cubicBezTo>
                  <a:pt x="1250209" y="1011775"/>
                  <a:pt x="1262636" y="1020060"/>
                  <a:pt x="1276445" y="1025928"/>
                </a:cubicBezTo>
                <a:cubicBezTo>
                  <a:pt x="1296466" y="1034213"/>
                  <a:pt x="1308204" y="1030070"/>
                  <a:pt x="1316489" y="1009704"/>
                </a:cubicBezTo>
                <a:cubicBezTo>
                  <a:pt x="1325119" y="988991"/>
                  <a:pt x="1335821" y="968968"/>
                  <a:pt x="1345141" y="948602"/>
                </a:cubicBezTo>
                <a:cubicBezTo>
                  <a:pt x="1359640" y="917188"/>
                  <a:pt x="1382079" y="892679"/>
                  <a:pt x="1407624" y="869894"/>
                </a:cubicBezTo>
                <a:cubicBezTo>
                  <a:pt x="1517055" y="771511"/>
                  <a:pt x="1634081" y="682447"/>
                  <a:pt x="1749379" y="590967"/>
                </a:cubicBezTo>
                <a:cubicBezTo>
                  <a:pt x="1768711" y="575432"/>
                  <a:pt x="1788043" y="559898"/>
                  <a:pt x="1808066" y="545399"/>
                </a:cubicBezTo>
                <a:cubicBezTo>
                  <a:pt x="1819802" y="536769"/>
                  <a:pt x="1824634" y="539875"/>
                  <a:pt x="1825326" y="554375"/>
                </a:cubicBezTo>
                <a:cubicBezTo>
                  <a:pt x="1826015" y="568528"/>
                  <a:pt x="1818766" y="579575"/>
                  <a:pt x="1811172" y="590277"/>
                </a:cubicBezTo>
                <a:cubicBezTo>
                  <a:pt x="1783900" y="628594"/>
                  <a:pt x="1751451" y="662770"/>
                  <a:pt x="1721073" y="698326"/>
                </a:cubicBezTo>
                <a:cubicBezTo>
                  <a:pt x="1613023" y="825017"/>
                  <a:pt x="1503592" y="950328"/>
                  <a:pt x="1385877" y="1068389"/>
                </a:cubicBezTo>
                <a:cubicBezTo>
                  <a:pt x="1376900" y="1077364"/>
                  <a:pt x="1378626" y="1088411"/>
                  <a:pt x="1376211" y="1098421"/>
                </a:cubicBezTo>
                <a:cubicBezTo>
                  <a:pt x="1373449" y="1111885"/>
                  <a:pt x="1370342" y="1124658"/>
                  <a:pt x="1361366" y="1135359"/>
                </a:cubicBezTo>
                <a:cubicBezTo>
                  <a:pt x="1352736" y="1145370"/>
                  <a:pt x="1352736" y="1157798"/>
                  <a:pt x="1355153" y="1169879"/>
                </a:cubicBezTo>
                <a:cubicBezTo>
                  <a:pt x="1369651" y="1242374"/>
                  <a:pt x="1391054" y="1312796"/>
                  <a:pt x="1409696" y="1384253"/>
                </a:cubicBezTo>
                <a:cubicBezTo>
                  <a:pt x="1440764" y="1505076"/>
                  <a:pt x="1484260" y="1622102"/>
                  <a:pt x="1524994" y="1739817"/>
                </a:cubicBezTo>
                <a:cubicBezTo>
                  <a:pt x="1577466" y="1890674"/>
                  <a:pt x="1615785" y="2046016"/>
                  <a:pt x="1659971" y="2199288"/>
                </a:cubicBezTo>
                <a:cubicBezTo>
                  <a:pt x="1707264" y="2363607"/>
                  <a:pt x="1746273" y="2529998"/>
                  <a:pt x="1782864" y="2697077"/>
                </a:cubicBezTo>
                <a:cubicBezTo>
                  <a:pt x="1788043" y="2720207"/>
                  <a:pt x="1790460" y="2744026"/>
                  <a:pt x="1794257" y="2767845"/>
                </a:cubicBezTo>
                <a:cubicBezTo>
                  <a:pt x="1794947" y="2771643"/>
                  <a:pt x="1797364" y="2776822"/>
                  <a:pt x="1791840" y="2778202"/>
                </a:cubicBezTo>
                <a:cubicBezTo>
                  <a:pt x="1786662" y="2779583"/>
                  <a:pt x="1785626" y="2774405"/>
                  <a:pt x="1784245" y="2770607"/>
                </a:cubicBezTo>
                <a:cubicBezTo>
                  <a:pt x="1770437" y="2734360"/>
                  <a:pt x="1756975" y="2698113"/>
                  <a:pt x="1746617" y="2660831"/>
                </a:cubicBezTo>
                <a:cubicBezTo>
                  <a:pt x="1673779" y="2397784"/>
                  <a:pt x="1595762" y="2136116"/>
                  <a:pt x="1513602" y="1875484"/>
                </a:cubicBezTo>
                <a:cubicBezTo>
                  <a:pt x="1448704" y="1670431"/>
                  <a:pt x="1380007" y="1466759"/>
                  <a:pt x="1297158" y="1267919"/>
                </a:cubicBezTo>
                <a:cubicBezTo>
                  <a:pt x="1289909" y="1251004"/>
                  <a:pt x="1282659" y="1234089"/>
                  <a:pt x="1275064" y="1217173"/>
                </a:cubicBezTo>
                <a:cubicBezTo>
                  <a:pt x="1269541" y="1205436"/>
                  <a:pt x="1260911" y="1191628"/>
                  <a:pt x="1248483" y="1193353"/>
                </a:cubicBezTo>
                <a:cubicBezTo>
                  <a:pt x="1238128" y="1194734"/>
                  <a:pt x="1235711" y="1211649"/>
                  <a:pt x="1232949" y="1222351"/>
                </a:cubicBezTo>
                <a:cubicBezTo>
                  <a:pt x="1228115" y="1242374"/>
                  <a:pt x="1229843" y="1262740"/>
                  <a:pt x="1230877" y="1283108"/>
                </a:cubicBezTo>
                <a:cubicBezTo>
                  <a:pt x="1226287" y="2417294"/>
                  <a:pt x="1231744" y="3571578"/>
                  <a:pt x="1227154" y="4705764"/>
                </a:cubicBezTo>
                <a:lnTo>
                  <a:pt x="998710" y="4695715"/>
                </a:lnTo>
                <a:cubicBezTo>
                  <a:pt x="1020244" y="4110251"/>
                  <a:pt x="1098940" y="1865978"/>
                  <a:pt x="1125245" y="1293464"/>
                </a:cubicBezTo>
                <a:cubicBezTo>
                  <a:pt x="1126970" y="1262740"/>
                  <a:pt x="1124553" y="1258943"/>
                  <a:pt x="1096247" y="1270681"/>
                </a:cubicBezTo>
                <a:cubicBezTo>
                  <a:pt x="1050679" y="1289666"/>
                  <a:pt x="1018575" y="1263776"/>
                  <a:pt x="984400" y="1242374"/>
                </a:cubicBezTo>
                <a:cubicBezTo>
                  <a:pt x="979221" y="1238921"/>
                  <a:pt x="977841" y="1232017"/>
                  <a:pt x="977149" y="1225458"/>
                </a:cubicBezTo>
                <a:cubicBezTo>
                  <a:pt x="976115" y="1213030"/>
                  <a:pt x="978530" y="1200949"/>
                  <a:pt x="983019" y="1189902"/>
                </a:cubicBezTo>
                <a:cubicBezTo>
                  <a:pt x="995792" y="1159523"/>
                  <a:pt x="1005457" y="1128109"/>
                  <a:pt x="1016158" y="1097041"/>
                </a:cubicBezTo>
                <a:cubicBezTo>
                  <a:pt x="1022717" y="1078055"/>
                  <a:pt x="1036181" y="1071841"/>
                  <a:pt x="1055513" y="1078055"/>
                </a:cubicBezTo>
                <a:cubicBezTo>
                  <a:pt x="1071737" y="1082887"/>
                  <a:pt x="1084855" y="1093934"/>
                  <a:pt x="1097628" y="1104290"/>
                </a:cubicBezTo>
                <a:cubicBezTo>
                  <a:pt x="1103496" y="1108779"/>
                  <a:pt x="1107983" y="1110504"/>
                  <a:pt x="1115579" y="1107743"/>
                </a:cubicBezTo>
                <a:cubicBezTo>
                  <a:pt x="1135945" y="1100147"/>
                  <a:pt x="1156313" y="1093589"/>
                  <a:pt x="1177026" y="1087375"/>
                </a:cubicBezTo>
                <a:cubicBezTo>
                  <a:pt x="1187726" y="1084268"/>
                  <a:pt x="1185655" y="1080126"/>
                  <a:pt x="1179787" y="1073913"/>
                </a:cubicBezTo>
                <a:cubicBezTo>
                  <a:pt x="1166668" y="1060449"/>
                  <a:pt x="1151134" y="1050438"/>
                  <a:pt x="1135255" y="1041117"/>
                </a:cubicBezTo>
                <a:cubicBezTo>
                  <a:pt x="1062417" y="998311"/>
                  <a:pt x="998207" y="944460"/>
                  <a:pt x="939868" y="883702"/>
                </a:cubicBezTo>
                <a:cubicBezTo>
                  <a:pt x="813177" y="751488"/>
                  <a:pt x="683379" y="622035"/>
                  <a:pt x="549783" y="496379"/>
                </a:cubicBezTo>
                <a:cubicBezTo>
                  <a:pt x="385809" y="341382"/>
                  <a:pt x="211479" y="197084"/>
                  <a:pt x="40947" y="48990"/>
                </a:cubicBezTo>
                <a:cubicBezTo>
                  <a:pt x="28864" y="38635"/>
                  <a:pt x="17472" y="27933"/>
                  <a:pt x="5735" y="17231"/>
                </a:cubicBezTo>
                <a:cubicBezTo>
                  <a:pt x="2283" y="13780"/>
                  <a:pt x="-1859" y="9292"/>
                  <a:pt x="902" y="4114"/>
                </a:cubicBezTo>
                <a:cubicBezTo>
                  <a:pt x="4009" y="-1755"/>
                  <a:pt x="10568" y="-29"/>
                  <a:pt x="15747" y="1352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 w="226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FCEF7E4-8494-44BA-9495-9F967125937F}"/>
              </a:ext>
            </a:extLst>
          </p:cNvPr>
          <p:cNvSpPr/>
          <p:nvPr userDrawn="1"/>
        </p:nvSpPr>
        <p:spPr>
          <a:xfrm>
            <a:off x="67749" y="4642338"/>
            <a:ext cx="874123" cy="2253468"/>
          </a:xfrm>
          <a:custGeom>
            <a:avLst/>
            <a:gdLst>
              <a:gd name="connsiteX0" fmla="*/ 15747 w 1825371"/>
              <a:gd name="connsiteY0" fmla="*/ 1352 h 3047785"/>
              <a:gd name="connsiteX1" fmla="*/ 83062 w 1825371"/>
              <a:gd name="connsiteY1" fmla="*/ 34837 h 3047785"/>
              <a:gd name="connsiteX2" fmla="*/ 961270 w 1825371"/>
              <a:gd name="connsiteY2" fmla="*/ 755975 h 3047785"/>
              <a:gd name="connsiteX3" fmla="*/ 1239162 w 1825371"/>
              <a:gd name="connsiteY3" fmla="*/ 1001764 h 3047785"/>
              <a:gd name="connsiteX4" fmla="*/ 1276445 w 1825371"/>
              <a:gd name="connsiteY4" fmla="*/ 1025928 h 3047785"/>
              <a:gd name="connsiteX5" fmla="*/ 1316489 w 1825371"/>
              <a:gd name="connsiteY5" fmla="*/ 1009704 h 3047785"/>
              <a:gd name="connsiteX6" fmla="*/ 1345141 w 1825371"/>
              <a:gd name="connsiteY6" fmla="*/ 948602 h 3047785"/>
              <a:gd name="connsiteX7" fmla="*/ 1407624 w 1825371"/>
              <a:gd name="connsiteY7" fmla="*/ 869894 h 3047785"/>
              <a:gd name="connsiteX8" fmla="*/ 1749379 w 1825371"/>
              <a:gd name="connsiteY8" fmla="*/ 590967 h 3047785"/>
              <a:gd name="connsiteX9" fmla="*/ 1808066 w 1825371"/>
              <a:gd name="connsiteY9" fmla="*/ 545399 h 3047785"/>
              <a:gd name="connsiteX10" fmla="*/ 1825326 w 1825371"/>
              <a:gd name="connsiteY10" fmla="*/ 554375 h 3047785"/>
              <a:gd name="connsiteX11" fmla="*/ 1811172 w 1825371"/>
              <a:gd name="connsiteY11" fmla="*/ 590277 h 3047785"/>
              <a:gd name="connsiteX12" fmla="*/ 1721073 w 1825371"/>
              <a:gd name="connsiteY12" fmla="*/ 698326 h 3047785"/>
              <a:gd name="connsiteX13" fmla="*/ 1385877 w 1825371"/>
              <a:gd name="connsiteY13" fmla="*/ 1068389 h 3047785"/>
              <a:gd name="connsiteX14" fmla="*/ 1376211 w 1825371"/>
              <a:gd name="connsiteY14" fmla="*/ 1098421 h 3047785"/>
              <a:gd name="connsiteX15" fmla="*/ 1361366 w 1825371"/>
              <a:gd name="connsiteY15" fmla="*/ 1135359 h 3047785"/>
              <a:gd name="connsiteX16" fmla="*/ 1355153 w 1825371"/>
              <a:gd name="connsiteY16" fmla="*/ 1169879 h 3047785"/>
              <a:gd name="connsiteX17" fmla="*/ 1409696 w 1825371"/>
              <a:gd name="connsiteY17" fmla="*/ 1384253 h 3047785"/>
              <a:gd name="connsiteX18" fmla="*/ 1524994 w 1825371"/>
              <a:gd name="connsiteY18" fmla="*/ 1739817 h 3047785"/>
              <a:gd name="connsiteX19" fmla="*/ 1659971 w 1825371"/>
              <a:gd name="connsiteY19" fmla="*/ 2199288 h 3047785"/>
              <a:gd name="connsiteX20" fmla="*/ 1782864 w 1825371"/>
              <a:gd name="connsiteY20" fmla="*/ 2697077 h 3047785"/>
              <a:gd name="connsiteX21" fmla="*/ 1794257 w 1825371"/>
              <a:gd name="connsiteY21" fmla="*/ 2767845 h 3047785"/>
              <a:gd name="connsiteX22" fmla="*/ 1791840 w 1825371"/>
              <a:gd name="connsiteY22" fmla="*/ 2778202 h 3047785"/>
              <a:gd name="connsiteX23" fmla="*/ 1784245 w 1825371"/>
              <a:gd name="connsiteY23" fmla="*/ 2770607 h 3047785"/>
              <a:gd name="connsiteX24" fmla="*/ 1746617 w 1825371"/>
              <a:gd name="connsiteY24" fmla="*/ 2660831 h 3047785"/>
              <a:gd name="connsiteX25" fmla="*/ 1513602 w 1825371"/>
              <a:gd name="connsiteY25" fmla="*/ 1875484 h 3047785"/>
              <a:gd name="connsiteX26" fmla="*/ 1297158 w 1825371"/>
              <a:gd name="connsiteY26" fmla="*/ 1267919 h 3047785"/>
              <a:gd name="connsiteX27" fmla="*/ 1275064 w 1825371"/>
              <a:gd name="connsiteY27" fmla="*/ 1217173 h 3047785"/>
              <a:gd name="connsiteX28" fmla="*/ 1248483 w 1825371"/>
              <a:gd name="connsiteY28" fmla="*/ 1193353 h 3047785"/>
              <a:gd name="connsiteX29" fmla="*/ 1232949 w 1825371"/>
              <a:gd name="connsiteY29" fmla="*/ 1222351 h 3047785"/>
              <a:gd name="connsiteX30" fmla="*/ 1230877 w 1825371"/>
              <a:gd name="connsiteY30" fmla="*/ 1283108 h 3047785"/>
              <a:gd name="connsiteX31" fmla="*/ 1243305 w 1825371"/>
              <a:gd name="connsiteY31" fmla="*/ 1522336 h 3047785"/>
              <a:gd name="connsiteX32" fmla="*/ 1261256 w 1825371"/>
              <a:gd name="connsiteY32" fmla="*/ 1854772 h 3047785"/>
              <a:gd name="connsiteX33" fmla="*/ 1272647 w 1825371"/>
              <a:gd name="connsiteY33" fmla="*/ 2086061 h 3047785"/>
              <a:gd name="connsiteX34" fmla="*/ 1288528 w 1825371"/>
              <a:gd name="connsiteY34" fmla="*/ 2674639 h 3047785"/>
              <a:gd name="connsiteX35" fmla="*/ 1297493 w 1825371"/>
              <a:gd name="connsiteY35" fmla="*/ 3047785 h 3047785"/>
              <a:gd name="connsiteX36" fmla="*/ 1048951 w 1825371"/>
              <a:gd name="connsiteY36" fmla="*/ 3047785 h 3047785"/>
              <a:gd name="connsiteX37" fmla="*/ 1053441 w 1825371"/>
              <a:gd name="connsiteY37" fmla="*/ 2920082 h 3047785"/>
              <a:gd name="connsiteX38" fmla="*/ 1066213 w 1825371"/>
              <a:gd name="connsiteY38" fmla="*/ 2573839 h 3047785"/>
              <a:gd name="connsiteX39" fmla="*/ 1077951 w 1825371"/>
              <a:gd name="connsiteY39" fmla="*/ 2236916 h 3047785"/>
              <a:gd name="connsiteX40" fmla="*/ 1093485 w 1825371"/>
              <a:gd name="connsiteY40" fmla="*/ 1882733 h 3047785"/>
              <a:gd name="connsiteX41" fmla="*/ 1107983 w 1825371"/>
              <a:gd name="connsiteY41" fmla="*/ 1608293 h 3047785"/>
              <a:gd name="connsiteX42" fmla="*/ 1125245 w 1825371"/>
              <a:gd name="connsiteY42" fmla="*/ 1293464 h 3047785"/>
              <a:gd name="connsiteX43" fmla="*/ 1096247 w 1825371"/>
              <a:gd name="connsiteY43" fmla="*/ 1270681 h 3047785"/>
              <a:gd name="connsiteX44" fmla="*/ 984400 w 1825371"/>
              <a:gd name="connsiteY44" fmla="*/ 1242374 h 3047785"/>
              <a:gd name="connsiteX45" fmla="*/ 977149 w 1825371"/>
              <a:gd name="connsiteY45" fmla="*/ 1225458 h 3047785"/>
              <a:gd name="connsiteX46" fmla="*/ 983019 w 1825371"/>
              <a:gd name="connsiteY46" fmla="*/ 1189902 h 3047785"/>
              <a:gd name="connsiteX47" fmla="*/ 1016158 w 1825371"/>
              <a:gd name="connsiteY47" fmla="*/ 1097041 h 3047785"/>
              <a:gd name="connsiteX48" fmla="*/ 1055513 w 1825371"/>
              <a:gd name="connsiteY48" fmla="*/ 1078055 h 3047785"/>
              <a:gd name="connsiteX49" fmla="*/ 1097628 w 1825371"/>
              <a:gd name="connsiteY49" fmla="*/ 1104290 h 3047785"/>
              <a:gd name="connsiteX50" fmla="*/ 1115579 w 1825371"/>
              <a:gd name="connsiteY50" fmla="*/ 1107743 h 3047785"/>
              <a:gd name="connsiteX51" fmla="*/ 1177026 w 1825371"/>
              <a:gd name="connsiteY51" fmla="*/ 1087375 h 3047785"/>
              <a:gd name="connsiteX52" fmla="*/ 1179787 w 1825371"/>
              <a:gd name="connsiteY52" fmla="*/ 1073913 h 3047785"/>
              <a:gd name="connsiteX53" fmla="*/ 1135255 w 1825371"/>
              <a:gd name="connsiteY53" fmla="*/ 1041117 h 3047785"/>
              <a:gd name="connsiteX54" fmla="*/ 939868 w 1825371"/>
              <a:gd name="connsiteY54" fmla="*/ 883702 h 3047785"/>
              <a:gd name="connsiteX55" fmla="*/ 549783 w 1825371"/>
              <a:gd name="connsiteY55" fmla="*/ 496379 h 3047785"/>
              <a:gd name="connsiteX56" fmla="*/ 40947 w 1825371"/>
              <a:gd name="connsiteY56" fmla="*/ 48990 h 3047785"/>
              <a:gd name="connsiteX57" fmla="*/ 5735 w 1825371"/>
              <a:gd name="connsiteY57" fmla="*/ 17231 h 3047785"/>
              <a:gd name="connsiteX58" fmla="*/ 902 w 1825371"/>
              <a:gd name="connsiteY58" fmla="*/ 4114 h 3047785"/>
              <a:gd name="connsiteX59" fmla="*/ 15747 w 1825371"/>
              <a:gd name="connsiteY59" fmla="*/ 1352 h 3047785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88528 w 1825371"/>
              <a:gd name="connsiteY34" fmla="*/ 2674639 h 4705763"/>
              <a:gd name="connsiteX35" fmla="*/ 1297493 w 1825371"/>
              <a:gd name="connsiteY35" fmla="*/ 3047785 h 4705763"/>
              <a:gd name="connsiteX36" fmla="*/ 938419 w 1825371"/>
              <a:gd name="connsiteY36" fmla="*/ 4705763 h 4705763"/>
              <a:gd name="connsiteX37" fmla="*/ 1053441 w 1825371"/>
              <a:gd name="connsiteY37" fmla="*/ 2920082 h 4705763"/>
              <a:gd name="connsiteX38" fmla="*/ 1066213 w 1825371"/>
              <a:gd name="connsiteY38" fmla="*/ 2573839 h 4705763"/>
              <a:gd name="connsiteX39" fmla="*/ 1077951 w 1825371"/>
              <a:gd name="connsiteY39" fmla="*/ 2236916 h 4705763"/>
              <a:gd name="connsiteX40" fmla="*/ 1093485 w 1825371"/>
              <a:gd name="connsiteY40" fmla="*/ 1882733 h 4705763"/>
              <a:gd name="connsiteX41" fmla="*/ 1107983 w 1825371"/>
              <a:gd name="connsiteY41" fmla="*/ 1608293 h 4705763"/>
              <a:gd name="connsiteX42" fmla="*/ 1125245 w 1825371"/>
              <a:gd name="connsiteY42" fmla="*/ 1293464 h 4705763"/>
              <a:gd name="connsiteX43" fmla="*/ 1096247 w 1825371"/>
              <a:gd name="connsiteY43" fmla="*/ 1270681 h 4705763"/>
              <a:gd name="connsiteX44" fmla="*/ 984400 w 1825371"/>
              <a:gd name="connsiteY44" fmla="*/ 1242374 h 4705763"/>
              <a:gd name="connsiteX45" fmla="*/ 977149 w 1825371"/>
              <a:gd name="connsiteY45" fmla="*/ 1225458 h 4705763"/>
              <a:gd name="connsiteX46" fmla="*/ 983019 w 1825371"/>
              <a:gd name="connsiteY46" fmla="*/ 1189902 h 4705763"/>
              <a:gd name="connsiteX47" fmla="*/ 1016158 w 1825371"/>
              <a:gd name="connsiteY47" fmla="*/ 1097041 h 4705763"/>
              <a:gd name="connsiteX48" fmla="*/ 1055513 w 1825371"/>
              <a:gd name="connsiteY48" fmla="*/ 1078055 h 4705763"/>
              <a:gd name="connsiteX49" fmla="*/ 1097628 w 1825371"/>
              <a:gd name="connsiteY49" fmla="*/ 1104290 h 4705763"/>
              <a:gd name="connsiteX50" fmla="*/ 1115579 w 1825371"/>
              <a:gd name="connsiteY50" fmla="*/ 1107743 h 4705763"/>
              <a:gd name="connsiteX51" fmla="*/ 1177026 w 1825371"/>
              <a:gd name="connsiteY51" fmla="*/ 1087375 h 4705763"/>
              <a:gd name="connsiteX52" fmla="*/ 1179787 w 1825371"/>
              <a:gd name="connsiteY52" fmla="*/ 1073913 h 4705763"/>
              <a:gd name="connsiteX53" fmla="*/ 1135255 w 1825371"/>
              <a:gd name="connsiteY53" fmla="*/ 1041117 h 4705763"/>
              <a:gd name="connsiteX54" fmla="*/ 939868 w 1825371"/>
              <a:gd name="connsiteY54" fmla="*/ 883702 h 4705763"/>
              <a:gd name="connsiteX55" fmla="*/ 549783 w 1825371"/>
              <a:gd name="connsiteY55" fmla="*/ 496379 h 4705763"/>
              <a:gd name="connsiteX56" fmla="*/ 40947 w 1825371"/>
              <a:gd name="connsiteY56" fmla="*/ 48990 h 4705763"/>
              <a:gd name="connsiteX57" fmla="*/ 5735 w 1825371"/>
              <a:gd name="connsiteY57" fmla="*/ 17231 h 4705763"/>
              <a:gd name="connsiteX58" fmla="*/ 902 w 1825371"/>
              <a:gd name="connsiteY58" fmla="*/ 4114 h 4705763"/>
              <a:gd name="connsiteX59" fmla="*/ 15747 w 1825371"/>
              <a:gd name="connsiteY59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88528 w 1825371"/>
              <a:gd name="connsiteY34" fmla="*/ 2674639 h 4705763"/>
              <a:gd name="connsiteX35" fmla="*/ 1297493 w 1825371"/>
              <a:gd name="connsiteY35" fmla="*/ 4685667 h 4705763"/>
              <a:gd name="connsiteX36" fmla="*/ 938419 w 1825371"/>
              <a:gd name="connsiteY36" fmla="*/ 4705763 h 4705763"/>
              <a:gd name="connsiteX37" fmla="*/ 1053441 w 1825371"/>
              <a:gd name="connsiteY37" fmla="*/ 2920082 h 4705763"/>
              <a:gd name="connsiteX38" fmla="*/ 1066213 w 1825371"/>
              <a:gd name="connsiteY38" fmla="*/ 2573839 h 4705763"/>
              <a:gd name="connsiteX39" fmla="*/ 1077951 w 1825371"/>
              <a:gd name="connsiteY39" fmla="*/ 2236916 h 4705763"/>
              <a:gd name="connsiteX40" fmla="*/ 1093485 w 1825371"/>
              <a:gd name="connsiteY40" fmla="*/ 1882733 h 4705763"/>
              <a:gd name="connsiteX41" fmla="*/ 1107983 w 1825371"/>
              <a:gd name="connsiteY41" fmla="*/ 1608293 h 4705763"/>
              <a:gd name="connsiteX42" fmla="*/ 1125245 w 1825371"/>
              <a:gd name="connsiteY42" fmla="*/ 1293464 h 4705763"/>
              <a:gd name="connsiteX43" fmla="*/ 1096247 w 1825371"/>
              <a:gd name="connsiteY43" fmla="*/ 1270681 h 4705763"/>
              <a:gd name="connsiteX44" fmla="*/ 984400 w 1825371"/>
              <a:gd name="connsiteY44" fmla="*/ 1242374 h 4705763"/>
              <a:gd name="connsiteX45" fmla="*/ 977149 w 1825371"/>
              <a:gd name="connsiteY45" fmla="*/ 1225458 h 4705763"/>
              <a:gd name="connsiteX46" fmla="*/ 983019 w 1825371"/>
              <a:gd name="connsiteY46" fmla="*/ 1189902 h 4705763"/>
              <a:gd name="connsiteX47" fmla="*/ 1016158 w 1825371"/>
              <a:gd name="connsiteY47" fmla="*/ 1097041 h 4705763"/>
              <a:gd name="connsiteX48" fmla="*/ 1055513 w 1825371"/>
              <a:gd name="connsiteY48" fmla="*/ 1078055 h 4705763"/>
              <a:gd name="connsiteX49" fmla="*/ 1097628 w 1825371"/>
              <a:gd name="connsiteY49" fmla="*/ 1104290 h 4705763"/>
              <a:gd name="connsiteX50" fmla="*/ 1115579 w 1825371"/>
              <a:gd name="connsiteY50" fmla="*/ 1107743 h 4705763"/>
              <a:gd name="connsiteX51" fmla="*/ 1177026 w 1825371"/>
              <a:gd name="connsiteY51" fmla="*/ 1087375 h 4705763"/>
              <a:gd name="connsiteX52" fmla="*/ 1179787 w 1825371"/>
              <a:gd name="connsiteY52" fmla="*/ 1073913 h 4705763"/>
              <a:gd name="connsiteX53" fmla="*/ 1135255 w 1825371"/>
              <a:gd name="connsiteY53" fmla="*/ 1041117 h 4705763"/>
              <a:gd name="connsiteX54" fmla="*/ 939868 w 1825371"/>
              <a:gd name="connsiteY54" fmla="*/ 883702 h 4705763"/>
              <a:gd name="connsiteX55" fmla="*/ 549783 w 1825371"/>
              <a:gd name="connsiteY55" fmla="*/ 496379 h 4705763"/>
              <a:gd name="connsiteX56" fmla="*/ 40947 w 1825371"/>
              <a:gd name="connsiteY56" fmla="*/ 48990 h 4705763"/>
              <a:gd name="connsiteX57" fmla="*/ 5735 w 1825371"/>
              <a:gd name="connsiteY57" fmla="*/ 17231 h 4705763"/>
              <a:gd name="connsiteX58" fmla="*/ 902 w 1825371"/>
              <a:gd name="connsiteY58" fmla="*/ 4114 h 4705763"/>
              <a:gd name="connsiteX59" fmla="*/ 15747 w 1825371"/>
              <a:gd name="connsiteY59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97493 w 1825371"/>
              <a:gd name="connsiteY34" fmla="*/ 4685667 h 4705763"/>
              <a:gd name="connsiteX35" fmla="*/ 938419 w 1825371"/>
              <a:gd name="connsiteY35" fmla="*/ 4705763 h 4705763"/>
              <a:gd name="connsiteX36" fmla="*/ 1053441 w 1825371"/>
              <a:gd name="connsiteY36" fmla="*/ 2920082 h 4705763"/>
              <a:gd name="connsiteX37" fmla="*/ 1066213 w 1825371"/>
              <a:gd name="connsiteY37" fmla="*/ 2573839 h 4705763"/>
              <a:gd name="connsiteX38" fmla="*/ 1077951 w 1825371"/>
              <a:gd name="connsiteY38" fmla="*/ 2236916 h 4705763"/>
              <a:gd name="connsiteX39" fmla="*/ 1093485 w 1825371"/>
              <a:gd name="connsiteY39" fmla="*/ 1882733 h 4705763"/>
              <a:gd name="connsiteX40" fmla="*/ 1107983 w 1825371"/>
              <a:gd name="connsiteY40" fmla="*/ 1608293 h 4705763"/>
              <a:gd name="connsiteX41" fmla="*/ 1125245 w 1825371"/>
              <a:gd name="connsiteY41" fmla="*/ 1293464 h 4705763"/>
              <a:gd name="connsiteX42" fmla="*/ 1096247 w 1825371"/>
              <a:gd name="connsiteY42" fmla="*/ 1270681 h 4705763"/>
              <a:gd name="connsiteX43" fmla="*/ 984400 w 1825371"/>
              <a:gd name="connsiteY43" fmla="*/ 1242374 h 4705763"/>
              <a:gd name="connsiteX44" fmla="*/ 977149 w 1825371"/>
              <a:gd name="connsiteY44" fmla="*/ 1225458 h 4705763"/>
              <a:gd name="connsiteX45" fmla="*/ 983019 w 1825371"/>
              <a:gd name="connsiteY45" fmla="*/ 1189902 h 4705763"/>
              <a:gd name="connsiteX46" fmla="*/ 1016158 w 1825371"/>
              <a:gd name="connsiteY46" fmla="*/ 1097041 h 4705763"/>
              <a:gd name="connsiteX47" fmla="*/ 1055513 w 1825371"/>
              <a:gd name="connsiteY47" fmla="*/ 1078055 h 4705763"/>
              <a:gd name="connsiteX48" fmla="*/ 1097628 w 1825371"/>
              <a:gd name="connsiteY48" fmla="*/ 1104290 h 4705763"/>
              <a:gd name="connsiteX49" fmla="*/ 1115579 w 1825371"/>
              <a:gd name="connsiteY49" fmla="*/ 1107743 h 4705763"/>
              <a:gd name="connsiteX50" fmla="*/ 1177026 w 1825371"/>
              <a:gd name="connsiteY50" fmla="*/ 1087375 h 4705763"/>
              <a:gd name="connsiteX51" fmla="*/ 1179787 w 1825371"/>
              <a:gd name="connsiteY51" fmla="*/ 1073913 h 4705763"/>
              <a:gd name="connsiteX52" fmla="*/ 1135255 w 1825371"/>
              <a:gd name="connsiteY52" fmla="*/ 1041117 h 4705763"/>
              <a:gd name="connsiteX53" fmla="*/ 939868 w 1825371"/>
              <a:gd name="connsiteY53" fmla="*/ 883702 h 4705763"/>
              <a:gd name="connsiteX54" fmla="*/ 549783 w 1825371"/>
              <a:gd name="connsiteY54" fmla="*/ 496379 h 4705763"/>
              <a:gd name="connsiteX55" fmla="*/ 40947 w 1825371"/>
              <a:gd name="connsiteY55" fmla="*/ 48990 h 4705763"/>
              <a:gd name="connsiteX56" fmla="*/ 5735 w 1825371"/>
              <a:gd name="connsiteY56" fmla="*/ 17231 h 4705763"/>
              <a:gd name="connsiteX57" fmla="*/ 902 w 1825371"/>
              <a:gd name="connsiteY57" fmla="*/ 4114 h 4705763"/>
              <a:gd name="connsiteX58" fmla="*/ 15747 w 1825371"/>
              <a:gd name="connsiteY58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97493 w 1825371"/>
              <a:gd name="connsiteY33" fmla="*/ 4685667 h 4705763"/>
              <a:gd name="connsiteX34" fmla="*/ 938419 w 1825371"/>
              <a:gd name="connsiteY34" fmla="*/ 4705763 h 4705763"/>
              <a:gd name="connsiteX35" fmla="*/ 1053441 w 1825371"/>
              <a:gd name="connsiteY35" fmla="*/ 2920082 h 4705763"/>
              <a:gd name="connsiteX36" fmla="*/ 1066213 w 1825371"/>
              <a:gd name="connsiteY36" fmla="*/ 2573839 h 4705763"/>
              <a:gd name="connsiteX37" fmla="*/ 1077951 w 1825371"/>
              <a:gd name="connsiteY37" fmla="*/ 2236916 h 4705763"/>
              <a:gd name="connsiteX38" fmla="*/ 1093485 w 1825371"/>
              <a:gd name="connsiteY38" fmla="*/ 1882733 h 4705763"/>
              <a:gd name="connsiteX39" fmla="*/ 1107983 w 1825371"/>
              <a:gd name="connsiteY39" fmla="*/ 1608293 h 4705763"/>
              <a:gd name="connsiteX40" fmla="*/ 1125245 w 1825371"/>
              <a:gd name="connsiteY40" fmla="*/ 1293464 h 4705763"/>
              <a:gd name="connsiteX41" fmla="*/ 1096247 w 1825371"/>
              <a:gd name="connsiteY41" fmla="*/ 1270681 h 4705763"/>
              <a:gd name="connsiteX42" fmla="*/ 984400 w 1825371"/>
              <a:gd name="connsiteY42" fmla="*/ 1242374 h 4705763"/>
              <a:gd name="connsiteX43" fmla="*/ 977149 w 1825371"/>
              <a:gd name="connsiteY43" fmla="*/ 1225458 h 4705763"/>
              <a:gd name="connsiteX44" fmla="*/ 983019 w 1825371"/>
              <a:gd name="connsiteY44" fmla="*/ 1189902 h 4705763"/>
              <a:gd name="connsiteX45" fmla="*/ 1016158 w 1825371"/>
              <a:gd name="connsiteY45" fmla="*/ 1097041 h 4705763"/>
              <a:gd name="connsiteX46" fmla="*/ 1055513 w 1825371"/>
              <a:gd name="connsiteY46" fmla="*/ 1078055 h 4705763"/>
              <a:gd name="connsiteX47" fmla="*/ 1097628 w 1825371"/>
              <a:gd name="connsiteY47" fmla="*/ 1104290 h 4705763"/>
              <a:gd name="connsiteX48" fmla="*/ 1115579 w 1825371"/>
              <a:gd name="connsiteY48" fmla="*/ 1107743 h 4705763"/>
              <a:gd name="connsiteX49" fmla="*/ 1177026 w 1825371"/>
              <a:gd name="connsiteY49" fmla="*/ 1087375 h 4705763"/>
              <a:gd name="connsiteX50" fmla="*/ 1179787 w 1825371"/>
              <a:gd name="connsiteY50" fmla="*/ 1073913 h 4705763"/>
              <a:gd name="connsiteX51" fmla="*/ 1135255 w 1825371"/>
              <a:gd name="connsiteY51" fmla="*/ 1041117 h 4705763"/>
              <a:gd name="connsiteX52" fmla="*/ 939868 w 1825371"/>
              <a:gd name="connsiteY52" fmla="*/ 883702 h 4705763"/>
              <a:gd name="connsiteX53" fmla="*/ 549783 w 1825371"/>
              <a:gd name="connsiteY53" fmla="*/ 496379 h 4705763"/>
              <a:gd name="connsiteX54" fmla="*/ 40947 w 1825371"/>
              <a:gd name="connsiteY54" fmla="*/ 48990 h 4705763"/>
              <a:gd name="connsiteX55" fmla="*/ 5735 w 1825371"/>
              <a:gd name="connsiteY55" fmla="*/ 17231 h 4705763"/>
              <a:gd name="connsiteX56" fmla="*/ 902 w 1825371"/>
              <a:gd name="connsiteY56" fmla="*/ 4114 h 4705763"/>
              <a:gd name="connsiteX57" fmla="*/ 15747 w 1825371"/>
              <a:gd name="connsiteY57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97493 w 1825371"/>
              <a:gd name="connsiteY32" fmla="*/ 4685667 h 4705763"/>
              <a:gd name="connsiteX33" fmla="*/ 938419 w 1825371"/>
              <a:gd name="connsiteY33" fmla="*/ 4705763 h 4705763"/>
              <a:gd name="connsiteX34" fmla="*/ 1053441 w 1825371"/>
              <a:gd name="connsiteY34" fmla="*/ 2920082 h 4705763"/>
              <a:gd name="connsiteX35" fmla="*/ 1066213 w 1825371"/>
              <a:gd name="connsiteY35" fmla="*/ 2573839 h 4705763"/>
              <a:gd name="connsiteX36" fmla="*/ 1077951 w 1825371"/>
              <a:gd name="connsiteY36" fmla="*/ 2236916 h 4705763"/>
              <a:gd name="connsiteX37" fmla="*/ 1093485 w 1825371"/>
              <a:gd name="connsiteY37" fmla="*/ 1882733 h 4705763"/>
              <a:gd name="connsiteX38" fmla="*/ 1107983 w 1825371"/>
              <a:gd name="connsiteY38" fmla="*/ 1608293 h 4705763"/>
              <a:gd name="connsiteX39" fmla="*/ 1125245 w 1825371"/>
              <a:gd name="connsiteY39" fmla="*/ 1293464 h 4705763"/>
              <a:gd name="connsiteX40" fmla="*/ 1096247 w 1825371"/>
              <a:gd name="connsiteY40" fmla="*/ 1270681 h 4705763"/>
              <a:gd name="connsiteX41" fmla="*/ 984400 w 1825371"/>
              <a:gd name="connsiteY41" fmla="*/ 1242374 h 4705763"/>
              <a:gd name="connsiteX42" fmla="*/ 977149 w 1825371"/>
              <a:gd name="connsiteY42" fmla="*/ 1225458 h 4705763"/>
              <a:gd name="connsiteX43" fmla="*/ 983019 w 1825371"/>
              <a:gd name="connsiteY43" fmla="*/ 1189902 h 4705763"/>
              <a:gd name="connsiteX44" fmla="*/ 1016158 w 1825371"/>
              <a:gd name="connsiteY44" fmla="*/ 1097041 h 4705763"/>
              <a:gd name="connsiteX45" fmla="*/ 1055513 w 1825371"/>
              <a:gd name="connsiteY45" fmla="*/ 1078055 h 4705763"/>
              <a:gd name="connsiteX46" fmla="*/ 1097628 w 1825371"/>
              <a:gd name="connsiteY46" fmla="*/ 1104290 h 4705763"/>
              <a:gd name="connsiteX47" fmla="*/ 1115579 w 1825371"/>
              <a:gd name="connsiteY47" fmla="*/ 1107743 h 4705763"/>
              <a:gd name="connsiteX48" fmla="*/ 1177026 w 1825371"/>
              <a:gd name="connsiteY48" fmla="*/ 1087375 h 4705763"/>
              <a:gd name="connsiteX49" fmla="*/ 1179787 w 1825371"/>
              <a:gd name="connsiteY49" fmla="*/ 1073913 h 4705763"/>
              <a:gd name="connsiteX50" fmla="*/ 1135255 w 1825371"/>
              <a:gd name="connsiteY50" fmla="*/ 1041117 h 4705763"/>
              <a:gd name="connsiteX51" fmla="*/ 939868 w 1825371"/>
              <a:gd name="connsiteY51" fmla="*/ 883702 h 4705763"/>
              <a:gd name="connsiteX52" fmla="*/ 549783 w 1825371"/>
              <a:gd name="connsiteY52" fmla="*/ 496379 h 4705763"/>
              <a:gd name="connsiteX53" fmla="*/ 40947 w 1825371"/>
              <a:gd name="connsiteY53" fmla="*/ 48990 h 4705763"/>
              <a:gd name="connsiteX54" fmla="*/ 5735 w 1825371"/>
              <a:gd name="connsiteY54" fmla="*/ 17231 h 4705763"/>
              <a:gd name="connsiteX55" fmla="*/ 902 w 1825371"/>
              <a:gd name="connsiteY55" fmla="*/ 4114 h 4705763"/>
              <a:gd name="connsiteX56" fmla="*/ 15747 w 1825371"/>
              <a:gd name="connsiteY56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093485 w 1825371"/>
              <a:gd name="connsiteY36" fmla="*/ 1882733 h 4705763"/>
              <a:gd name="connsiteX37" fmla="*/ 1107983 w 1825371"/>
              <a:gd name="connsiteY37" fmla="*/ 1608293 h 4705763"/>
              <a:gd name="connsiteX38" fmla="*/ 1125245 w 1825371"/>
              <a:gd name="connsiteY38" fmla="*/ 1293464 h 4705763"/>
              <a:gd name="connsiteX39" fmla="*/ 1096247 w 1825371"/>
              <a:gd name="connsiteY39" fmla="*/ 1270681 h 4705763"/>
              <a:gd name="connsiteX40" fmla="*/ 984400 w 1825371"/>
              <a:gd name="connsiteY40" fmla="*/ 1242374 h 4705763"/>
              <a:gd name="connsiteX41" fmla="*/ 977149 w 1825371"/>
              <a:gd name="connsiteY41" fmla="*/ 1225458 h 4705763"/>
              <a:gd name="connsiteX42" fmla="*/ 983019 w 1825371"/>
              <a:gd name="connsiteY42" fmla="*/ 1189902 h 4705763"/>
              <a:gd name="connsiteX43" fmla="*/ 1016158 w 1825371"/>
              <a:gd name="connsiteY43" fmla="*/ 1097041 h 4705763"/>
              <a:gd name="connsiteX44" fmla="*/ 1055513 w 1825371"/>
              <a:gd name="connsiteY44" fmla="*/ 1078055 h 4705763"/>
              <a:gd name="connsiteX45" fmla="*/ 1097628 w 1825371"/>
              <a:gd name="connsiteY45" fmla="*/ 1104290 h 4705763"/>
              <a:gd name="connsiteX46" fmla="*/ 1115579 w 1825371"/>
              <a:gd name="connsiteY46" fmla="*/ 1107743 h 4705763"/>
              <a:gd name="connsiteX47" fmla="*/ 1177026 w 1825371"/>
              <a:gd name="connsiteY47" fmla="*/ 1087375 h 4705763"/>
              <a:gd name="connsiteX48" fmla="*/ 1179787 w 1825371"/>
              <a:gd name="connsiteY48" fmla="*/ 1073913 h 4705763"/>
              <a:gd name="connsiteX49" fmla="*/ 1135255 w 1825371"/>
              <a:gd name="connsiteY49" fmla="*/ 1041117 h 4705763"/>
              <a:gd name="connsiteX50" fmla="*/ 939868 w 1825371"/>
              <a:gd name="connsiteY50" fmla="*/ 883702 h 4705763"/>
              <a:gd name="connsiteX51" fmla="*/ 549783 w 1825371"/>
              <a:gd name="connsiteY51" fmla="*/ 496379 h 4705763"/>
              <a:gd name="connsiteX52" fmla="*/ 40947 w 1825371"/>
              <a:gd name="connsiteY52" fmla="*/ 48990 h 4705763"/>
              <a:gd name="connsiteX53" fmla="*/ 5735 w 1825371"/>
              <a:gd name="connsiteY53" fmla="*/ 17231 h 4705763"/>
              <a:gd name="connsiteX54" fmla="*/ 902 w 1825371"/>
              <a:gd name="connsiteY54" fmla="*/ 4114 h 4705763"/>
              <a:gd name="connsiteX55" fmla="*/ 15747 w 1825371"/>
              <a:gd name="connsiteY55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093485 w 1825371"/>
              <a:gd name="connsiteY36" fmla="*/ 1882733 h 4705763"/>
              <a:gd name="connsiteX37" fmla="*/ 1125245 w 1825371"/>
              <a:gd name="connsiteY37" fmla="*/ 1293464 h 4705763"/>
              <a:gd name="connsiteX38" fmla="*/ 1096247 w 1825371"/>
              <a:gd name="connsiteY38" fmla="*/ 1270681 h 4705763"/>
              <a:gd name="connsiteX39" fmla="*/ 984400 w 1825371"/>
              <a:gd name="connsiteY39" fmla="*/ 1242374 h 4705763"/>
              <a:gd name="connsiteX40" fmla="*/ 977149 w 1825371"/>
              <a:gd name="connsiteY40" fmla="*/ 1225458 h 4705763"/>
              <a:gd name="connsiteX41" fmla="*/ 983019 w 1825371"/>
              <a:gd name="connsiteY41" fmla="*/ 1189902 h 4705763"/>
              <a:gd name="connsiteX42" fmla="*/ 1016158 w 1825371"/>
              <a:gd name="connsiteY42" fmla="*/ 1097041 h 4705763"/>
              <a:gd name="connsiteX43" fmla="*/ 1055513 w 1825371"/>
              <a:gd name="connsiteY43" fmla="*/ 1078055 h 4705763"/>
              <a:gd name="connsiteX44" fmla="*/ 1097628 w 1825371"/>
              <a:gd name="connsiteY44" fmla="*/ 1104290 h 4705763"/>
              <a:gd name="connsiteX45" fmla="*/ 1115579 w 1825371"/>
              <a:gd name="connsiteY45" fmla="*/ 1107743 h 4705763"/>
              <a:gd name="connsiteX46" fmla="*/ 1177026 w 1825371"/>
              <a:gd name="connsiteY46" fmla="*/ 1087375 h 4705763"/>
              <a:gd name="connsiteX47" fmla="*/ 1179787 w 1825371"/>
              <a:gd name="connsiteY47" fmla="*/ 1073913 h 4705763"/>
              <a:gd name="connsiteX48" fmla="*/ 1135255 w 1825371"/>
              <a:gd name="connsiteY48" fmla="*/ 1041117 h 4705763"/>
              <a:gd name="connsiteX49" fmla="*/ 939868 w 1825371"/>
              <a:gd name="connsiteY49" fmla="*/ 883702 h 4705763"/>
              <a:gd name="connsiteX50" fmla="*/ 549783 w 1825371"/>
              <a:gd name="connsiteY50" fmla="*/ 496379 h 4705763"/>
              <a:gd name="connsiteX51" fmla="*/ 40947 w 1825371"/>
              <a:gd name="connsiteY51" fmla="*/ 48990 h 4705763"/>
              <a:gd name="connsiteX52" fmla="*/ 5735 w 1825371"/>
              <a:gd name="connsiteY52" fmla="*/ 17231 h 4705763"/>
              <a:gd name="connsiteX53" fmla="*/ 902 w 1825371"/>
              <a:gd name="connsiteY53" fmla="*/ 4114 h 4705763"/>
              <a:gd name="connsiteX54" fmla="*/ 15747 w 1825371"/>
              <a:gd name="connsiteY54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125245 w 1825371"/>
              <a:gd name="connsiteY36" fmla="*/ 1293464 h 4705763"/>
              <a:gd name="connsiteX37" fmla="*/ 1096247 w 1825371"/>
              <a:gd name="connsiteY37" fmla="*/ 1270681 h 4705763"/>
              <a:gd name="connsiteX38" fmla="*/ 984400 w 1825371"/>
              <a:gd name="connsiteY38" fmla="*/ 1242374 h 4705763"/>
              <a:gd name="connsiteX39" fmla="*/ 977149 w 1825371"/>
              <a:gd name="connsiteY39" fmla="*/ 1225458 h 4705763"/>
              <a:gd name="connsiteX40" fmla="*/ 983019 w 1825371"/>
              <a:gd name="connsiteY40" fmla="*/ 1189902 h 4705763"/>
              <a:gd name="connsiteX41" fmla="*/ 1016158 w 1825371"/>
              <a:gd name="connsiteY41" fmla="*/ 1097041 h 4705763"/>
              <a:gd name="connsiteX42" fmla="*/ 1055513 w 1825371"/>
              <a:gd name="connsiteY42" fmla="*/ 1078055 h 4705763"/>
              <a:gd name="connsiteX43" fmla="*/ 1097628 w 1825371"/>
              <a:gd name="connsiteY43" fmla="*/ 1104290 h 4705763"/>
              <a:gd name="connsiteX44" fmla="*/ 1115579 w 1825371"/>
              <a:gd name="connsiteY44" fmla="*/ 1107743 h 4705763"/>
              <a:gd name="connsiteX45" fmla="*/ 1177026 w 1825371"/>
              <a:gd name="connsiteY45" fmla="*/ 1087375 h 4705763"/>
              <a:gd name="connsiteX46" fmla="*/ 1179787 w 1825371"/>
              <a:gd name="connsiteY46" fmla="*/ 1073913 h 4705763"/>
              <a:gd name="connsiteX47" fmla="*/ 1135255 w 1825371"/>
              <a:gd name="connsiteY47" fmla="*/ 1041117 h 4705763"/>
              <a:gd name="connsiteX48" fmla="*/ 939868 w 1825371"/>
              <a:gd name="connsiteY48" fmla="*/ 883702 h 4705763"/>
              <a:gd name="connsiteX49" fmla="*/ 549783 w 1825371"/>
              <a:gd name="connsiteY49" fmla="*/ 496379 h 4705763"/>
              <a:gd name="connsiteX50" fmla="*/ 40947 w 1825371"/>
              <a:gd name="connsiteY50" fmla="*/ 48990 h 4705763"/>
              <a:gd name="connsiteX51" fmla="*/ 5735 w 1825371"/>
              <a:gd name="connsiteY51" fmla="*/ 17231 h 4705763"/>
              <a:gd name="connsiteX52" fmla="*/ 902 w 1825371"/>
              <a:gd name="connsiteY52" fmla="*/ 4114 h 4705763"/>
              <a:gd name="connsiteX53" fmla="*/ 15747 w 1825371"/>
              <a:gd name="connsiteY53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125245 w 1825371"/>
              <a:gd name="connsiteY35" fmla="*/ 1293464 h 4705763"/>
              <a:gd name="connsiteX36" fmla="*/ 1096247 w 1825371"/>
              <a:gd name="connsiteY36" fmla="*/ 1270681 h 4705763"/>
              <a:gd name="connsiteX37" fmla="*/ 984400 w 1825371"/>
              <a:gd name="connsiteY37" fmla="*/ 1242374 h 4705763"/>
              <a:gd name="connsiteX38" fmla="*/ 977149 w 1825371"/>
              <a:gd name="connsiteY38" fmla="*/ 1225458 h 4705763"/>
              <a:gd name="connsiteX39" fmla="*/ 983019 w 1825371"/>
              <a:gd name="connsiteY39" fmla="*/ 1189902 h 4705763"/>
              <a:gd name="connsiteX40" fmla="*/ 1016158 w 1825371"/>
              <a:gd name="connsiteY40" fmla="*/ 1097041 h 4705763"/>
              <a:gd name="connsiteX41" fmla="*/ 1055513 w 1825371"/>
              <a:gd name="connsiteY41" fmla="*/ 1078055 h 4705763"/>
              <a:gd name="connsiteX42" fmla="*/ 1097628 w 1825371"/>
              <a:gd name="connsiteY42" fmla="*/ 1104290 h 4705763"/>
              <a:gd name="connsiteX43" fmla="*/ 1115579 w 1825371"/>
              <a:gd name="connsiteY43" fmla="*/ 1107743 h 4705763"/>
              <a:gd name="connsiteX44" fmla="*/ 1177026 w 1825371"/>
              <a:gd name="connsiteY44" fmla="*/ 1087375 h 4705763"/>
              <a:gd name="connsiteX45" fmla="*/ 1179787 w 1825371"/>
              <a:gd name="connsiteY45" fmla="*/ 1073913 h 4705763"/>
              <a:gd name="connsiteX46" fmla="*/ 1135255 w 1825371"/>
              <a:gd name="connsiteY46" fmla="*/ 1041117 h 4705763"/>
              <a:gd name="connsiteX47" fmla="*/ 939868 w 1825371"/>
              <a:gd name="connsiteY47" fmla="*/ 883702 h 4705763"/>
              <a:gd name="connsiteX48" fmla="*/ 549783 w 1825371"/>
              <a:gd name="connsiteY48" fmla="*/ 496379 h 4705763"/>
              <a:gd name="connsiteX49" fmla="*/ 40947 w 1825371"/>
              <a:gd name="connsiteY49" fmla="*/ 48990 h 4705763"/>
              <a:gd name="connsiteX50" fmla="*/ 5735 w 1825371"/>
              <a:gd name="connsiteY50" fmla="*/ 17231 h 4705763"/>
              <a:gd name="connsiteX51" fmla="*/ 902 w 1825371"/>
              <a:gd name="connsiteY51" fmla="*/ 4114 h 4705763"/>
              <a:gd name="connsiteX52" fmla="*/ 15747 w 1825371"/>
              <a:gd name="connsiteY52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125245 w 1825371"/>
              <a:gd name="connsiteY34" fmla="*/ 1293464 h 4705763"/>
              <a:gd name="connsiteX35" fmla="*/ 1096247 w 1825371"/>
              <a:gd name="connsiteY35" fmla="*/ 1270681 h 4705763"/>
              <a:gd name="connsiteX36" fmla="*/ 984400 w 1825371"/>
              <a:gd name="connsiteY36" fmla="*/ 1242374 h 4705763"/>
              <a:gd name="connsiteX37" fmla="*/ 977149 w 1825371"/>
              <a:gd name="connsiteY37" fmla="*/ 1225458 h 4705763"/>
              <a:gd name="connsiteX38" fmla="*/ 983019 w 1825371"/>
              <a:gd name="connsiteY38" fmla="*/ 1189902 h 4705763"/>
              <a:gd name="connsiteX39" fmla="*/ 1016158 w 1825371"/>
              <a:gd name="connsiteY39" fmla="*/ 1097041 h 4705763"/>
              <a:gd name="connsiteX40" fmla="*/ 1055513 w 1825371"/>
              <a:gd name="connsiteY40" fmla="*/ 1078055 h 4705763"/>
              <a:gd name="connsiteX41" fmla="*/ 1097628 w 1825371"/>
              <a:gd name="connsiteY41" fmla="*/ 1104290 h 4705763"/>
              <a:gd name="connsiteX42" fmla="*/ 1115579 w 1825371"/>
              <a:gd name="connsiteY42" fmla="*/ 1107743 h 4705763"/>
              <a:gd name="connsiteX43" fmla="*/ 1177026 w 1825371"/>
              <a:gd name="connsiteY43" fmla="*/ 1087375 h 4705763"/>
              <a:gd name="connsiteX44" fmla="*/ 1179787 w 1825371"/>
              <a:gd name="connsiteY44" fmla="*/ 1073913 h 4705763"/>
              <a:gd name="connsiteX45" fmla="*/ 1135255 w 1825371"/>
              <a:gd name="connsiteY45" fmla="*/ 1041117 h 4705763"/>
              <a:gd name="connsiteX46" fmla="*/ 939868 w 1825371"/>
              <a:gd name="connsiteY46" fmla="*/ 883702 h 4705763"/>
              <a:gd name="connsiteX47" fmla="*/ 549783 w 1825371"/>
              <a:gd name="connsiteY47" fmla="*/ 496379 h 4705763"/>
              <a:gd name="connsiteX48" fmla="*/ 40947 w 1825371"/>
              <a:gd name="connsiteY48" fmla="*/ 48990 h 4705763"/>
              <a:gd name="connsiteX49" fmla="*/ 5735 w 1825371"/>
              <a:gd name="connsiteY49" fmla="*/ 17231 h 4705763"/>
              <a:gd name="connsiteX50" fmla="*/ 902 w 1825371"/>
              <a:gd name="connsiteY50" fmla="*/ 4114 h 4705763"/>
              <a:gd name="connsiteX51" fmla="*/ 15747 w 1825371"/>
              <a:gd name="connsiteY51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125245 w 1825371"/>
              <a:gd name="connsiteY33" fmla="*/ 1293464 h 4705763"/>
              <a:gd name="connsiteX34" fmla="*/ 1096247 w 1825371"/>
              <a:gd name="connsiteY34" fmla="*/ 1270681 h 4705763"/>
              <a:gd name="connsiteX35" fmla="*/ 984400 w 1825371"/>
              <a:gd name="connsiteY35" fmla="*/ 1242374 h 4705763"/>
              <a:gd name="connsiteX36" fmla="*/ 977149 w 1825371"/>
              <a:gd name="connsiteY36" fmla="*/ 1225458 h 4705763"/>
              <a:gd name="connsiteX37" fmla="*/ 983019 w 1825371"/>
              <a:gd name="connsiteY37" fmla="*/ 1189902 h 4705763"/>
              <a:gd name="connsiteX38" fmla="*/ 1016158 w 1825371"/>
              <a:gd name="connsiteY38" fmla="*/ 1097041 h 4705763"/>
              <a:gd name="connsiteX39" fmla="*/ 1055513 w 1825371"/>
              <a:gd name="connsiteY39" fmla="*/ 1078055 h 4705763"/>
              <a:gd name="connsiteX40" fmla="*/ 1097628 w 1825371"/>
              <a:gd name="connsiteY40" fmla="*/ 1104290 h 4705763"/>
              <a:gd name="connsiteX41" fmla="*/ 1115579 w 1825371"/>
              <a:gd name="connsiteY41" fmla="*/ 1107743 h 4705763"/>
              <a:gd name="connsiteX42" fmla="*/ 1177026 w 1825371"/>
              <a:gd name="connsiteY42" fmla="*/ 1087375 h 4705763"/>
              <a:gd name="connsiteX43" fmla="*/ 1179787 w 1825371"/>
              <a:gd name="connsiteY43" fmla="*/ 1073913 h 4705763"/>
              <a:gd name="connsiteX44" fmla="*/ 1135255 w 1825371"/>
              <a:gd name="connsiteY44" fmla="*/ 1041117 h 4705763"/>
              <a:gd name="connsiteX45" fmla="*/ 939868 w 1825371"/>
              <a:gd name="connsiteY45" fmla="*/ 883702 h 4705763"/>
              <a:gd name="connsiteX46" fmla="*/ 549783 w 1825371"/>
              <a:gd name="connsiteY46" fmla="*/ 496379 h 4705763"/>
              <a:gd name="connsiteX47" fmla="*/ 40947 w 1825371"/>
              <a:gd name="connsiteY47" fmla="*/ 48990 h 4705763"/>
              <a:gd name="connsiteX48" fmla="*/ 5735 w 1825371"/>
              <a:gd name="connsiteY48" fmla="*/ 17231 h 4705763"/>
              <a:gd name="connsiteX49" fmla="*/ 902 w 1825371"/>
              <a:gd name="connsiteY49" fmla="*/ 4114 h 4705763"/>
              <a:gd name="connsiteX50" fmla="*/ 15747 w 1825371"/>
              <a:gd name="connsiteY50" fmla="*/ 1352 h 4705763"/>
              <a:gd name="connsiteX0" fmla="*/ 15747 w 1825371"/>
              <a:gd name="connsiteY0" fmla="*/ 1352 h 4685667"/>
              <a:gd name="connsiteX1" fmla="*/ 83062 w 1825371"/>
              <a:gd name="connsiteY1" fmla="*/ 34837 h 4685667"/>
              <a:gd name="connsiteX2" fmla="*/ 961270 w 1825371"/>
              <a:gd name="connsiteY2" fmla="*/ 755975 h 4685667"/>
              <a:gd name="connsiteX3" fmla="*/ 1239162 w 1825371"/>
              <a:gd name="connsiteY3" fmla="*/ 1001764 h 4685667"/>
              <a:gd name="connsiteX4" fmla="*/ 1276445 w 1825371"/>
              <a:gd name="connsiteY4" fmla="*/ 1025928 h 4685667"/>
              <a:gd name="connsiteX5" fmla="*/ 1316489 w 1825371"/>
              <a:gd name="connsiteY5" fmla="*/ 1009704 h 4685667"/>
              <a:gd name="connsiteX6" fmla="*/ 1345141 w 1825371"/>
              <a:gd name="connsiteY6" fmla="*/ 948602 h 4685667"/>
              <a:gd name="connsiteX7" fmla="*/ 1407624 w 1825371"/>
              <a:gd name="connsiteY7" fmla="*/ 869894 h 4685667"/>
              <a:gd name="connsiteX8" fmla="*/ 1749379 w 1825371"/>
              <a:gd name="connsiteY8" fmla="*/ 590967 h 4685667"/>
              <a:gd name="connsiteX9" fmla="*/ 1808066 w 1825371"/>
              <a:gd name="connsiteY9" fmla="*/ 545399 h 4685667"/>
              <a:gd name="connsiteX10" fmla="*/ 1825326 w 1825371"/>
              <a:gd name="connsiteY10" fmla="*/ 554375 h 4685667"/>
              <a:gd name="connsiteX11" fmla="*/ 1811172 w 1825371"/>
              <a:gd name="connsiteY11" fmla="*/ 590277 h 4685667"/>
              <a:gd name="connsiteX12" fmla="*/ 1721073 w 1825371"/>
              <a:gd name="connsiteY12" fmla="*/ 698326 h 4685667"/>
              <a:gd name="connsiteX13" fmla="*/ 1385877 w 1825371"/>
              <a:gd name="connsiteY13" fmla="*/ 1068389 h 4685667"/>
              <a:gd name="connsiteX14" fmla="*/ 1376211 w 1825371"/>
              <a:gd name="connsiteY14" fmla="*/ 1098421 h 4685667"/>
              <a:gd name="connsiteX15" fmla="*/ 1361366 w 1825371"/>
              <a:gd name="connsiteY15" fmla="*/ 1135359 h 4685667"/>
              <a:gd name="connsiteX16" fmla="*/ 1355153 w 1825371"/>
              <a:gd name="connsiteY16" fmla="*/ 1169879 h 4685667"/>
              <a:gd name="connsiteX17" fmla="*/ 1409696 w 1825371"/>
              <a:gd name="connsiteY17" fmla="*/ 1384253 h 4685667"/>
              <a:gd name="connsiteX18" fmla="*/ 1524994 w 1825371"/>
              <a:gd name="connsiteY18" fmla="*/ 1739817 h 4685667"/>
              <a:gd name="connsiteX19" fmla="*/ 1659971 w 1825371"/>
              <a:gd name="connsiteY19" fmla="*/ 2199288 h 4685667"/>
              <a:gd name="connsiteX20" fmla="*/ 1782864 w 1825371"/>
              <a:gd name="connsiteY20" fmla="*/ 2697077 h 4685667"/>
              <a:gd name="connsiteX21" fmla="*/ 1794257 w 1825371"/>
              <a:gd name="connsiteY21" fmla="*/ 2767845 h 4685667"/>
              <a:gd name="connsiteX22" fmla="*/ 1791840 w 1825371"/>
              <a:gd name="connsiteY22" fmla="*/ 2778202 h 4685667"/>
              <a:gd name="connsiteX23" fmla="*/ 1784245 w 1825371"/>
              <a:gd name="connsiteY23" fmla="*/ 2770607 h 4685667"/>
              <a:gd name="connsiteX24" fmla="*/ 1746617 w 1825371"/>
              <a:gd name="connsiteY24" fmla="*/ 2660831 h 4685667"/>
              <a:gd name="connsiteX25" fmla="*/ 1513602 w 1825371"/>
              <a:gd name="connsiteY25" fmla="*/ 1875484 h 4685667"/>
              <a:gd name="connsiteX26" fmla="*/ 1297158 w 1825371"/>
              <a:gd name="connsiteY26" fmla="*/ 1267919 h 4685667"/>
              <a:gd name="connsiteX27" fmla="*/ 1275064 w 1825371"/>
              <a:gd name="connsiteY27" fmla="*/ 1217173 h 4685667"/>
              <a:gd name="connsiteX28" fmla="*/ 1248483 w 1825371"/>
              <a:gd name="connsiteY28" fmla="*/ 1193353 h 4685667"/>
              <a:gd name="connsiteX29" fmla="*/ 1232949 w 1825371"/>
              <a:gd name="connsiteY29" fmla="*/ 1222351 h 4685667"/>
              <a:gd name="connsiteX30" fmla="*/ 1230877 w 1825371"/>
              <a:gd name="connsiteY30" fmla="*/ 1283108 h 4685667"/>
              <a:gd name="connsiteX31" fmla="*/ 1297493 w 1825371"/>
              <a:gd name="connsiteY31" fmla="*/ 4685667 h 4685667"/>
              <a:gd name="connsiteX32" fmla="*/ 978613 w 1825371"/>
              <a:gd name="connsiteY32" fmla="*/ 4685667 h 4685667"/>
              <a:gd name="connsiteX33" fmla="*/ 1125245 w 1825371"/>
              <a:gd name="connsiteY33" fmla="*/ 1293464 h 4685667"/>
              <a:gd name="connsiteX34" fmla="*/ 1096247 w 1825371"/>
              <a:gd name="connsiteY34" fmla="*/ 1270681 h 4685667"/>
              <a:gd name="connsiteX35" fmla="*/ 984400 w 1825371"/>
              <a:gd name="connsiteY35" fmla="*/ 1242374 h 4685667"/>
              <a:gd name="connsiteX36" fmla="*/ 977149 w 1825371"/>
              <a:gd name="connsiteY36" fmla="*/ 1225458 h 4685667"/>
              <a:gd name="connsiteX37" fmla="*/ 983019 w 1825371"/>
              <a:gd name="connsiteY37" fmla="*/ 1189902 h 4685667"/>
              <a:gd name="connsiteX38" fmla="*/ 1016158 w 1825371"/>
              <a:gd name="connsiteY38" fmla="*/ 1097041 h 4685667"/>
              <a:gd name="connsiteX39" fmla="*/ 1055513 w 1825371"/>
              <a:gd name="connsiteY39" fmla="*/ 1078055 h 4685667"/>
              <a:gd name="connsiteX40" fmla="*/ 1097628 w 1825371"/>
              <a:gd name="connsiteY40" fmla="*/ 1104290 h 4685667"/>
              <a:gd name="connsiteX41" fmla="*/ 1115579 w 1825371"/>
              <a:gd name="connsiteY41" fmla="*/ 1107743 h 4685667"/>
              <a:gd name="connsiteX42" fmla="*/ 1177026 w 1825371"/>
              <a:gd name="connsiteY42" fmla="*/ 1087375 h 4685667"/>
              <a:gd name="connsiteX43" fmla="*/ 1179787 w 1825371"/>
              <a:gd name="connsiteY43" fmla="*/ 1073913 h 4685667"/>
              <a:gd name="connsiteX44" fmla="*/ 1135255 w 1825371"/>
              <a:gd name="connsiteY44" fmla="*/ 1041117 h 4685667"/>
              <a:gd name="connsiteX45" fmla="*/ 939868 w 1825371"/>
              <a:gd name="connsiteY45" fmla="*/ 883702 h 4685667"/>
              <a:gd name="connsiteX46" fmla="*/ 549783 w 1825371"/>
              <a:gd name="connsiteY46" fmla="*/ 496379 h 4685667"/>
              <a:gd name="connsiteX47" fmla="*/ 40947 w 1825371"/>
              <a:gd name="connsiteY47" fmla="*/ 48990 h 4685667"/>
              <a:gd name="connsiteX48" fmla="*/ 5735 w 1825371"/>
              <a:gd name="connsiteY48" fmla="*/ 17231 h 4685667"/>
              <a:gd name="connsiteX49" fmla="*/ 902 w 1825371"/>
              <a:gd name="connsiteY49" fmla="*/ 4114 h 4685667"/>
              <a:gd name="connsiteX50" fmla="*/ 15747 w 1825371"/>
              <a:gd name="connsiteY50" fmla="*/ 1352 h 4685667"/>
              <a:gd name="connsiteX0" fmla="*/ 15747 w 1825371"/>
              <a:gd name="connsiteY0" fmla="*/ 1352 h 4685667"/>
              <a:gd name="connsiteX1" fmla="*/ 83062 w 1825371"/>
              <a:gd name="connsiteY1" fmla="*/ 34837 h 4685667"/>
              <a:gd name="connsiteX2" fmla="*/ 961270 w 1825371"/>
              <a:gd name="connsiteY2" fmla="*/ 755975 h 4685667"/>
              <a:gd name="connsiteX3" fmla="*/ 1239162 w 1825371"/>
              <a:gd name="connsiteY3" fmla="*/ 1001764 h 4685667"/>
              <a:gd name="connsiteX4" fmla="*/ 1276445 w 1825371"/>
              <a:gd name="connsiteY4" fmla="*/ 1025928 h 4685667"/>
              <a:gd name="connsiteX5" fmla="*/ 1316489 w 1825371"/>
              <a:gd name="connsiteY5" fmla="*/ 1009704 h 4685667"/>
              <a:gd name="connsiteX6" fmla="*/ 1345141 w 1825371"/>
              <a:gd name="connsiteY6" fmla="*/ 948602 h 4685667"/>
              <a:gd name="connsiteX7" fmla="*/ 1407624 w 1825371"/>
              <a:gd name="connsiteY7" fmla="*/ 869894 h 4685667"/>
              <a:gd name="connsiteX8" fmla="*/ 1749379 w 1825371"/>
              <a:gd name="connsiteY8" fmla="*/ 590967 h 4685667"/>
              <a:gd name="connsiteX9" fmla="*/ 1808066 w 1825371"/>
              <a:gd name="connsiteY9" fmla="*/ 545399 h 4685667"/>
              <a:gd name="connsiteX10" fmla="*/ 1825326 w 1825371"/>
              <a:gd name="connsiteY10" fmla="*/ 554375 h 4685667"/>
              <a:gd name="connsiteX11" fmla="*/ 1811172 w 1825371"/>
              <a:gd name="connsiteY11" fmla="*/ 590277 h 4685667"/>
              <a:gd name="connsiteX12" fmla="*/ 1721073 w 1825371"/>
              <a:gd name="connsiteY12" fmla="*/ 698326 h 4685667"/>
              <a:gd name="connsiteX13" fmla="*/ 1385877 w 1825371"/>
              <a:gd name="connsiteY13" fmla="*/ 1068389 h 4685667"/>
              <a:gd name="connsiteX14" fmla="*/ 1376211 w 1825371"/>
              <a:gd name="connsiteY14" fmla="*/ 1098421 h 4685667"/>
              <a:gd name="connsiteX15" fmla="*/ 1361366 w 1825371"/>
              <a:gd name="connsiteY15" fmla="*/ 1135359 h 4685667"/>
              <a:gd name="connsiteX16" fmla="*/ 1355153 w 1825371"/>
              <a:gd name="connsiteY16" fmla="*/ 1169879 h 4685667"/>
              <a:gd name="connsiteX17" fmla="*/ 1409696 w 1825371"/>
              <a:gd name="connsiteY17" fmla="*/ 1384253 h 4685667"/>
              <a:gd name="connsiteX18" fmla="*/ 1524994 w 1825371"/>
              <a:gd name="connsiteY18" fmla="*/ 1739817 h 4685667"/>
              <a:gd name="connsiteX19" fmla="*/ 1659971 w 1825371"/>
              <a:gd name="connsiteY19" fmla="*/ 2199288 h 4685667"/>
              <a:gd name="connsiteX20" fmla="*/ 1782864 w 1825371"/>
              <a:gd name="connsiteY20" fmla="*/ 2697077 h 4685667"/>
              <a:gd name="connsiteX21" fmla="*/ 1794257 w 1825371"/>
              <a:gd name="connsiteY21" fmla="*/ 2767845 h 4685667"/>
              <a:gd name="connsiteX22" fmla="*/ 1791840 w 1825371"/>
              <a:gd name="connsiteY22" fmla="*/ 2778202 h 4685667"/>
              <a:gd name="connsiteX23" fmla="*/ 1784245 w 1825371"/>
              <a:gd name="connsiteY23" fmla="*/ 2770607 h 4685667"/>
              <a:gd name="connsiteX24" fmla="*/ 1746617 w 1825371"/>
              <a:gd name="connsiteY24" fmla="*/ 2660831 h 4685667"/>
              <a:gd name="connsiteX25" fmla="*/ 1513602 w 1825371"/>
              <a:gd name="connsiteY25" fmla="*/ 1875484 h 4685667"/>
              <a:gd name="connsiteX26" fmla="*/ 1297158 w 1825371"/>
              <a:gd name="connsiteY26" fmla="*/ 1267919 h 4685667"/>
              <a:gd name="connsiteX27" fmla="*/ 1275064 w 1825371"/>
              <a:gd name="connsiteY27" fmla="*/ 1217173 h 4685667"/>
              <a:gd name="connsiteX28" fmla="*/ 1248483 w 1825371"/>
              <a:gd name="connsiteY28" fmla="*/ 1193353 h 4685667"/>
              <a:gd name="connsiteX29" fmla="*/ 1232949 w 1825371"/>
              <a:gd name="connsiteY29" fmla="*/ 1222351 h 4685667"/>
              <a:gd name="connsiteX30" fmla="*/ 1230877 w 1825371"/>
              <a:gd name="connsiteY30" fmla="*/ 1283108 h 4685667"/>
              <a:gd name="connsiteX31" fmla="*/ 1217106 w 1825371"/>
              <a:gd name="connsiteY31" fmla="*/ 4685667 h 4685667"/>
              <a:gd name="connsiteX32" fmla="*/ 978613 w 1825371"/>
              <a:gd name="connsiteY32" fmla="*/ 4685667 h 4685667"/>
              <a:gd name="connsiteX33" fmla="*/ 1125245 w 1825371"/>
              <a:gd name="connsiteY33" fmla="*/ 1293464 h 4685667"/>
              <a:gd name="connsiteX34" fmla="*/ 1096247 w 1825371"/>
              <a:gd name="connsiteY34" fmla="*/ 1270681 h 4685667"/>
              <a:gd name="connsiteX35" fmla="*/ 984400 w 1825371"/>
              <a:gd name="connsiteY35" fmla="*/ 1242374 h 4685667"/>
              <a:gd name="connsiteX36" fmla="*/ 977149 w 1825371"/>
              <a:gd name="connsiteY36" fmla="*/ 1225458 h 4685667"/>
              <a:gd name="connsiteX37" fmla="*/ 983019 w 1825371"/>
              <a:gd name="connsiteY37" fmla="*/ 1189902 h 4685667"/>
              <a:gd name="connsiteX38" fmla="*/ 1016158 w 1825371"/>
              <a:gd name="connsiteY38" fmla="*/ 1097041 h 4685667"/>
              <a:gd name="connsiteX39" fmla="*/ 1055513 w 1825371"/>
              <a:gd name="connsiteY39" fmla="*/ 1078055 h 4685667"/>
              <a:gd name="connsiteX40" fmla="*/ 1097628 w 1825371"/>
              <a:gd name="connsiteY40" fmla="*/ 1104290 h 4685667"/>
              <a:gd name="connsiteX41" fmla="*/ 1115579 w 1825371"/>
              <a:gd name="connsiteY41" fmla="*/ 1107743 h 4685667"/>
              <a:gd name="connsiteX42" fmla="*/ 1177026 w 1825371"/>
              <a:gd name="connsiteY42" fmla="*/ 1087375 h 4685667"/>
              <a:gd name="connsiteX43" fmla="*/ 1179787 w 1825371"/>
              <a:gd name="connsiteY43" fmla="*/ 1073913 h 4685667"/>
              <a:gd name="connsiteX44" fmla="*/ 1135255 w 1825371"/>
              <a:gd name="connsiteY44" fmla="*/ 1041117 h 4685667"/>
              <a:gd name="connsiteX45" fmla="*/ 939868 w 1825371"/>
              <a:gd name="connsiteY45" fmla="*/ 883702 h 4685667"/>
              <a:gd name="connsiteX46" fmla="*/ 549783 w 1825371"/>
              <a:gd name="connsiteY46" fmla="*/ 496379 h 4685667"/>
              <a:gd name="connsiteX47" fmla="*/ 40947 w 1825371"/>
              <a:gd name="connsiteY47" fmla="*/ 48990 h 4685667"/>
              <a:gd name="connsiteX48" fmla="*/ 5735 w 1825371"/>
              <a:gd name="connsiteY48" fmla="*/ 17231 h 4685667"/>
              <a:gd name="connsiteX49" fmla="*/ 902 w 1825371"/>
              <a:gd name="connsiteY49" fmla="*/ 4114 h 4685667"/>
              <a:gd name="connsiteX50" fmla="*/ 15747 w 1825371"/>
              <a:gd name="connsiteY50" fmla="*/ 1352 h 4685667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78613 w 1825371"/>
              <a:gd name="connsiteY32" fmla="*/ 4685667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98710 w 1825371"/>
              <a:gd name="connsiteY32" fmla="*/ 4695715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98710 w 1825371"/>
              <a:gd name="connsiteY32" fmla="*/ 4695715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825371" h="4705764">
                <a:moveTo>
                  <a:pt x="15747" y="1352"/>
                </a:moveTo>
                <a:cubicBezTo>
                  <a:pt x="40601" y="7565"/>
                  <a:pt x="63040" y="19648"/>
                  <a:pt x="83062" y="34837"/>
                </a:cubicBezTo>
                <a:cubicBezTo>
                  <a:pt x="383392" y="265435"/>
                  <a:pt x="679236" y="502594"/>
                  <a:pt x="961270" y="755975"/>
                </a:cubicBezTo>
                <a:cubicBezTo>
                  <a:pt x="1053096" y="838826"/>
                  <a:pt x="1146302" y="919949"/>
                  <a:pt x="1239162" y="1001764"/>
                </a:cubicBezTo>
                <a:cubicBezTo>
                  <a:pt x="1250209" y="1011775"/>
                  <a:pt x="1262636" y="1020060"/>
                  <a:pt x="1276445" y="1025928"/>
                </a:cubicBezTo>
                <a:cubicBezTo>
                  <a:pt x="1296466" y="1034213"/>
                  <a:pt x="1308204" y="1030070"/>
                  <a:pt x="1316489" y="1009704"/>
                </a:cubicBezTo>
                <a:cubicBezTo>
                  <a:pt x="1325119" y="988991"/>
                  <a:pt x="1335821" y="968968"/>
                  <a:pt x="1345141" y="948602"/>
                </a:cubicBezTo>
                <a:cubicBezTo>
                  <a:pt x="1359640" y="917188"/>
                  <a:pt x="1382079" y="892679"/>
                  <a:pt x="1407624" y="869894"/>
                </a:cubicBezTo>
                <a:cubicBezTo>
                  <a:pt x="1517055" y="771511"/>
                  <a:pt x="1634081" y="682447"/>
                  <a:pt x="1749379" y="590967"/>
                </a:cubicBezTo>
                <a:cubicBezTo>
                  <a:pt x="1768711" y="575432"/>
                  <a:pt x="1788043" y="559898"/>
                  <a:pt x="1808066" y="545399"/>
                </a:cubicBezTo>
                <a:cubicBezTo>
                  <a:pt x="1819802" y="536769"/>
                  <a:pt x="1824634" y="539875"/>
                  <a:pt x="1825326" y="554375"/>
                </a:cubicBezTo>
                <a:cubicBezTo>
                  <a:pt x="1826015" y="568528"/>
                  <a:pt x="1818766" y="579575"/>
                  <a:pt x="1811172" y="590277"/>
                </a:cubicBezTo>
                <a:cubicBezTo>
                  <a:pt x="1783900" y="628594"/>
                  <a:pt x="1751451" y="662770"/>
                  <a:pt x="1721073" y="698326"/>
                </a:cubicBezTo>
                <a:cubicBezTo>
                  <a:pt x="1613023" y="825017"/>
                  <a:pt x="1503592" y="950328"/>
                  <a:pt x="1385877" y="1068389"/>
                </a:cubicBezTo>
                <a:cubicBezTo>
                  <a:pt x="1376900" y="1077364"/>
                  <a:pt x="1378626" y="1088411"/>
                  <a:pt x="1376211" y="1098421"/>
                </a:cubicBezTo>
                <a:cubicBezTo>
                  <a:pt x="1373449" y="1111885"/>
                  <a:pt x="1370342" y="1124658"/>
                  <a:pt x="1361366" y="1135359"/>
                </a:cubicBezTo>
                <a:cubicBezTo>
                  <a:pt x="1352736" y="1145370"/>
                  <a:pt x="1352736" y="1157798"/>
                  <a:pt x="1355153" y="1169879"/>
                </a:cubicBezTo>
                <a:cubicBezTo>
                  <a:pt x="1369651" y="1242374"/>
                  <a:pt x="1391054" y="1312796"/>
                  <a:pt x="1409696" y="1384253"/>
                </a:cubicBezTo>
                <a:cubicBezTo>
                  <a:pt x="1440764" y="1505076"/>
                  <a:pt x="1484260" y="1622102"/>
                  <a:pt x="1524994" y="1739817"/>
                </a:cubicBezTo>
                <a:cubicBezTo>
                  <a:pt x="1577466" y="1890674"/>
                  <a:pt x="1615785" y="2046016"/>
                  <a:pt x="1659971" y="2199288"/>
                </a:cubicBezTo>
                <a:cubicBezTo>
                  <a:pt x="1707264" y="2363607"/>
                  <a:pt x="1746273" y="2529998"/>
                  <a:pt x="1782864" y="2697077"/>
                </a:cubicBezTo>
                <a:cubicBezTo>
                  <a:pt x="1788043" y="2720207"/>
                  <a:pt x="1790460" y="2744026"/>
                  <a:pt x="1794257" y="2767845"/>
                </a:cubicBezTo>
                <a:cubicBezTo>
                  <a:pt x="1794947" y="2771643"/>
                  <a:pt x="1797364" y="2776822"/>
                  <a:pt x="1791840" y="2778202"/>
                </a:cubicBezTo>
                <a:cubicBezTo>
                  <a:pt x="1786662" y="2779583"/>
                  <a:pt x="1785626" y="2774405"/>
                  <a:pt x="1784245" y="2770607"/>
                </a:cubicBezTo>
                <a:cubicBezTo>
                  <a:pt x="1770437" y="2734360"/>
                  <a:pt x="1756975" y="2698113"/>
                  <a:pt x="1746617" y="2660831"/>
                </a:cubicBezTo>
                <a:cubicBezTo>
                  <a:pt x="1673779" y="2397784"/>
                  <a:pt x="1595762" y="2136116"/>
                  <a:pt x="1513602" y="1875484"/>
                </a:cubicBezTo>
                <a:cubicBezTo>
                  <a:pt x="1448704" y="1670431"/>
                  <a:pt x="1380007" y="1466759"/>
                  <a:pt x="1297158" y="1267919"/>
                </a:cubicBezTo>
                <a:cubicBezTo>
                  <a:pt x="1289909" y="1251004"/>
                  <a:pt x="1282659" y="1234089"/>
                  <a:pt x="1275064" y="1217173"/>
                </a:cubicBezTo>
                <a:cubicBezTo>
                  <a:pt x="1269541" y="1205436"/>
                  <a:pt x="1260911" y="1191628"/>
                  <a:pt x="1248483" y="1193353"/>
                </a:cubicBezTo>
                <a:cubicBezTo>
                  <a:pt x="1238128" y="1194734"/>
                  <a:pt x="1235711" y="1211649"/>
                  <a:pt x="1232949" y="1222351"/>
                </a:cubicBezTo>
                <a:cubicBezTo>
                  <a:pt x="1228115" y="1242374"/>
                  <a:pt x="1229843" y="1262740"/>
                  <a:pt x="1230877" y="1283108"/>
                </a:cubicBezTo>
                <a:cubicBezTo>
                  <a:pt x="1226287" y="2417294"/>
                  <a:pt x="1231744" y="3571578"/>
                  <a:pt x="1227154" y="4705764"/>
                </a:cubicBezTo>
                <a:lnTo>
                  <a:pt x="998710" y="4695715"/>
                </a:lnTo>
                <a:cubicBezTo>
                  <a:pt x="1020244" y="4110251"/>
                  <a:pt x="1098940" y="1865978"/>
                  <a:pt x="1125245" y="1293464"/>
                </a:cubicBezTo>
                <a:cubicBezTo>
                  <a:pt x="1126970" y="1262740"/>
                  <a:pt x="1124553" y="1258943"/>
                  <a:pt x="1096247" y="1270681"/>
                </a:cubicBezTo>
                <a:cubicBezTo>
                  <a:pt x="1050679" y="1289666"/>
                  <a:pt x="1018575" y="1263776"/>
                  <a:pt x="984400" y="1242374"/>
                </a:cubicBezTo>
                <a:cubicBezTo>
                  <a:pt x="979221" y="1238921"/>
                  <a:pt x="977841" y="1232017"/>
                  <a:pt x="977149" y="1225458"/>
                </a:cubicBezTo>
                <a:cubicBezTo>
                  <a:pt x="976115" y="1213030"/>
                  <a:pt x="978530" y="1200949"/>
                  <a:pt x="983019" y="1189902"/>
                </a:cubicBezTo>
                <a:cubicBezTo>
                  <a:pt x="995792" y="1159523"/>
                  <a:pt x="1005457" y="1128109"/>
                  <a:pt x="1016158" y="1097041"/>
                </a:cubicBezTo>
                <a:cubicBezTo>
                  <a:pt x="1022717" y="1078055"/>
                  <a:pt x="1036181" y="1071841"/>
                  <a:pt x="1055513" y="1078055"/>
                </a:cubicBezTo>
                <a:cubicBezTo>
                  <a:pt x="1071737" y="1082887"/>
                  <a:pt x="1084855" y="1093934"/>
                  <a:pt x="1097628" y="1104290"/>
                </a:cubicBezTo>
                <a:cubicBezTo>
                  <a:pt x="1103496" y="1108779"/>
                  <a:pt x="1107983" y="1110504"/>
                  <a:pt x="1115579" y="1107743"/>
                </a:cubicBezTo>
                <a:cubicBezTo>
                  <a:pt x="1135945" y="1100147"/>
                  <a:pt x="1156313" y="1093589"/>
                  <a:pt x="1177026" y="1087375"/>
                </a:cubicBezTo>
                <a:cubicBezTo>
                  <a:pt x="1187726" y="1084268"/>
                  <a:pt x="1185655" y="1080126"/>
                  <a:pt x="1179787" y="1073913"/>
                </a:cubicBezTo>
                <a:cubicBezTo>
                  <a:pt x="1166668" y="1060449"/>
                  <a:pt x="1151134" y="1050438"/>
                  <a:pt x="1135255" y="1041117"/>
                </a:cubicBezTo>
                <a:cubicBezTo>
                  <a:pt x="1062417" y="998311"/>
                  <a:pt x="998207" y="944460"/>
                  <a:pt x="939868" y="883702"/>
                </a:cubicBezTo>
                <a:cubicBezTo>
                  <a:pt x="813177" y="751488"/>
                  <a:pt x="683379" y="622035"/>
                  <a:pt x="549783" y="496379"/>
                </a:cubicBezTo>
                <a:cubicBezTo>
                  <a:pt x="385809" y="341382"/>
                  <a:pt x="211479" y="197084"/>
                  <a:pt x="40947" y="48990"/>
                </a:cubicBezTo>
                <a:cubicBezTo>
                  <a:pt x="28864" y="38635"/>
                  <a:pt x="17472" y="27933"/>
                  <a:pt x="5735" y="17231"/>
                </a:cubicBezTo>
                <a:cubicBezTo>
                  <a:pt x="2283" y="13780"/>
                  <a:pt x="-1859" y="9292"/>
                  <a:pt x="902" y="4114"/>
                </a:cubicBezTo>
                <a:cubicBezTo>
                  <a:pt x="4009" y="-1755"/>
                  <a:pt x="10568" y="-29"/>
                  <a:pt x="15747" y="1352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 w="226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52FCF1B-F1CF-41E9-84C6-9D8022AAF358}"/>
              </a:ext>
            </a:extLst>
          </p:cNvPr>
          <p:cNvSpPr/>
          <p:nvPr userDrawn="1"/>
        </p:nvSpPr>
        <p:spPr>
          <a:xfrm>
            <a:off x="1394131" y="5094016"/>
            <a:ext cx="698917" cy="1801790"/>
          </a:xfrm>
          <a:custGeom>
            <a:avLst/>
            <a:gdLst>
              <a:gd name="connsiteX0" fmla="*/ 15747 w 1825371"/>
              <a:gd name="connsiteY0" fmla="*/ 1352 h 3047785"/>
              <a:gd name="connsiteX1" fmla="*/ 83062 w 1825371"/>
              <a:gd name="connsiteY1" fmla="*/ 34837 h 3047785"/>
              <a:gd name="connsiteX2" fmla="*/ 961270 w 1825371"/>
              <a:gd name="connsiteY2" fmla="*/ 755975 h 3047785"/>
              <a:gd name="connsiteX3" fmla="*/ 1239162 w 1825371"/>
              <a:gd name="connsiteY3" fmla="*/ 1001764 h 3047785"/>
              <a:gd name="connsiteX4" fmla="*/ 1276445 w 1825371"/>
              <a:gd name="connsiteY4" fmla="*/ 1025928 h 3047785"/>
              <a:gd name="connsiteX5" fmla="*/ 1316489 w 1825371"/>
              <a:gd name="connsiteY5" fmla="*/ 1009704 h 3047785"/>
              <a:gd name="connsiteX6" fmla="*/ 1345141 w 1825371"/>
              <a:gd name="connsiteY6" fmla="*/ 948602 h 3047785"/>
              <a:gd name="connsiteX7" fmla="*/ 1407624 w 1825371"/>
              <a:gd name="connsiteY7" fmla="*/ 869894 h 3047785"/>
              <a:gd name="connsiteX8" fmla="*/ 1749379 w 1825371"/>
              <a:gd name="connsiteY8" fmla="*/ 590967 h 3047785"/>
              <a:gd name="connsiteX9" fmla="*/ 1808066 w 1825371"/>
              <a:gd name="connsiteY9" fmla="*/ 545399 h 3047785"/>
              <a:gd name="connsiteX10" fmla="*/ 1825326 w 1825371"/>
              <a:gd name="connsiteY10" fmla="*/ 554375 h 3047785"/>
              <a:gd name="connsiteX11" fmla="*/ 1811172 w 1825371"/>
              <a:gd name="connsiteY11" fmla="*/ 590277 h 3047785"/>
              <a:gd name="connsiteX12" fmla="*/ 1721073 w 1825371"/>
              <a:gd name="connsiteY12" fmla="*/ 698326 h 3047785"/>
              <a:gd name="connsiteX13" fmla="*/ 1385877 w 1825371"/>
              <a:gd name="connsiteY13" fmla="*/ 1068389 h 3047785"/>
              <a:gd name="connsiteX14" fmla="*/ 1376211 w 1825371"/>
              <a:gd name="connsiteY14" fmla="*/ 1098421 h 3047785"/>
              <a:gd name="connsiteX15" fmla="*/ 1361366 w 1825371"/>
              <a:gd name="connsiteY15" fmla="*/ 1135359 h 3047785"/>
              <a:gd name="connsiteX16" fmla="*/ 1355153 w 1825371"/>
              <a:gd name="connsiteY16" fmla="*/ 1169879 h 3047785"/>
              <a:gd name="connsiteX17" fmla="*/ 1409696 w 1825371"/>
              <a:gd name="connsiteY17" fmla="*/ 1384253 h 3047785"/>
              <a:gd name="connsiteX18" fmla="*/ 1524994 w 1825371"/>
              <a:gd name="connsiteY18" fmla="*/ 1739817 h 3047785"/>
              <a:gd name="connsiteX19" fmla="*/ 1659971 w 1825371"/>
              <a:gd name="connsiteY19" fmla="*/ 2199288 h 3047785"/>
              <a:gd name="connsiteX20" fmla="*/ 1782864 w 1825371"/>
              <a:gd name="connsiteY20" fmla="*/ 2697077 h 3047785"/>
              <a:gd name="connsiteX21" fmla="*/ 1794257 w 1825371"/>
              <a:gd name="connsiteY21" fmla="*/ 2767845 h 3047785"/>
              <a:gd name="connsiteX22" fmla="*/ 1791840 w 1825371"/>
              <a:gd name="connsiteY22" fmla="*/ 2778202 h 3047785"/>
              <a:gd name="connsiteX23" fmla="*/ 1784245 w 1825371"/>
              <a:gd name="connsiteY23" fmla="*/ 2770607 h 3047785"/>
              <a:gd name="connsiteX24" fmla="*/ 1746617 w 1825371"/>
              <a:gd name="connsiteY24" fmla="*/ 2660831 h 3047785"/>
              <a:gd name="connsiteX25" fmla="*/ 1513602 w 1825371"/>
              <a:gd name="connsiteY25" fmla="*/ 1875484 h 3047785"/>
              <a:gd name="connsiteX26" fmla="*/ 1297158 w 1825371"/>
              <a:gd name="connsiteY26" fmla="*/ 1267919 h 3047785"/>
              <a:gd name="connsiteX27" fmla="*/ 1275064 w 1825371"/>
              <a:gd name="connsiteY27" fmla="*/ 1217173 h 3047785"/>
              <a:gd name="connsiteX28" fmla="*/ 1248483 w 1825371"/>
              <a:gd name="connsiteY28" fmla="*/ 1193353 h 3047785"/>
              <a:gd name="connsiteX29" fmla="*/ 1232949 w 1825371"/>
              <a:gd name="connsiteY29" fmla="*/ 1222351 h 3047785"/>
              <a:gd name="connsiteX30" fmla="*/ 1230877 w 1825371"/>
              <a:gd name="connsiteY30" fmla="*/ 1283108 h 3047785"/>
              <a:gd name="connsiteX31" fmla="*/ 1243305 w 1825371"/>
              <a:gd name="connsiteY31" fmla="*/ 1522336 h 3047785"/>
              <a:gd name="connsiteX32" fmla="*/ 1261256 w 1825371"/>
              <a:gd name="connsiteY32" fmla="*/ 1854772 h 3047785"/>
              <a:gd name="connsiteX33" fmla="*/ 1272647 w 1825371"/>
              <a:gd name="connsiteY33" fmla="*/ 2086061 h 3047785"/>
              <a:gd name="connsiteX34" fmla="*/ 1288528 w 1825371"/>
              <a:gd name="connsiteY34" fmla="*/ 2674639 h 3047785"/>
              <a:gd name="connsiteX35" fmla="*/ 1297493 w 1825371"/>
              <a:gd name="connsiteY35" fmla="*/ 3047785 h 3047785"/>
              <a:gd name="connsiteX36" fmla="*/ 1048951 w 1825371"/>
              <a:gd name="connsiteY36" fmla="*/ 3047785 h 3047785"/>
              <a:gd name="connsiteX37" fmla="*/ 1053441 w 1825371"/>
              <a:gd name="connsiteY37" fmla="*/ 2920082 h 3047785"/>
              <a:gd name="connsiteX38" fmla="*/ 1066213 w 1825371"/>
              <a:gd name="connsiteY38" fmla="*/ 2573839 h 3047785"/>
              <a:gd name="connsiteX39" fmla="*/ 1077951 w 1825371"/>
              <a:gd name="connsiteY39" fmla="*/ 2236916 h 3047785"/>
              <a:gd name="connsiteX40" fmla="*/ 1093485 w 1825371"/>
              <a:gd name="connsiteY40" fmla="*/ 1882733 h 3047785"/>
              <a:gd name="connsiteX41" fmla="*/ 1107983 w 1825371"/>
              <a:gd name="connsiteY41" fmla="*/ 1608293 h 3047785"/>
              <a:gd name="connsiteX42" fmla="*/ 1125245 w 1825371"/>
              <a:gd name="connsiteY42" fmla="*/ 1293464 h 3047785"/>
              <a:gd name="connsiteX43" fmla="*/ 1096247 w 1825371"/>
              <a:gd name="connsiteY43" fmla="*/ 1270681 h 3047785"/>
              <a:gd name="connsiteX44" fmla="*/ 984400 w 1825371"/>
              <a:gd name="connsiteY44" fmla="*/ 1242374 h 3047785"/>
              <a:gd name="connsiteX45" fmla="*/ 977149 w 1825371"/>
              <a:gd name="connsiteY45" fmla="*/ 1225458 h 3047785"/>
              <a:gd name="connsiteX46" fmla="*/ 983019 w 1825371"/>
              <a:gd name="connsiteY46" fmla="*/ 1189902 h 3047785"/>
              <a:gd name="connsiteX47" fmla="*/ 1016158 w 1825371"/>
              <a:gd name="connsiteY47" fmla="*/ 1097041 h 3047785"/>
              <a:gd name="connsiteX48" fmla="*/ 1055513 w 1825371"/>
              <a:gd name="connsiteY48" fmla="*/ 1078055 h 3047785"/>
              <a:gd name="connsiteX49" fmla="*/ 1097628 w 1825371"/>
              <a:gd name="connsiteY49" fmla="*/ 1104290 h 3047785"/>
              <a:gd name="connsiteX50" fmla="*/ 1115579 w 1825371"/>
              <a:gd name="connsiteY50" fmla="*/ 1107743 h 3047785"/>
              <a:gd name="connsiteX51" fmla="*/ 1177026 w 1825371"/>
              <a:gd name="connsiteY51" fmla="*/ 1087375 h 3047785"/>
              <a:gd name="connsiteX52" fmla="*/ 1179787 w 1825371"/>
              <a:gd name="connsiteY52" fmla="*/ 1073913 h 3047785"/>
              <a:gd name="connsiteX53" fmla="*/ 1135255 w 1825371"/>
              <a:gd name="connsiteY53" fmla="*/ 1041117 h 3047785"/>
              <a:gd name="connsiteX54" fmla="*/ 939868 w 1825371"/>
              <a:gd name="connsiteY54" fmla="*/ 883702 h 3047785"/>
              <a:gd name="connsiteX55" fmla="*/ 549783 w 1825371"/>
              <a:gd name="connsiteY55" fmla="*/ 496379 h 3047785"/>
              <a:gd name="connsiteX56" fmla="*/ 40947 w 1825371"/>
              <a:gd name="connsiteY56" fmla="*/ 48990 h 3047785"/>
              <a:gd name="connsiteX57" fmla="*/ 5735 w 1825371"/>
              <a:gd name="connsiteY57" fmla="*/ 17231 h 3047785"/>
              <a:gd name="connsiteX58" fmla="*/ 902 w 1825371"/>
              <a:gd name="connsiteY58" fmla="*/ 4114 h 3047785"/>
              <a:gd name="connsiteX59" fmla="*/ 15747 w 1825371"/>
              <a:gd name="connsiteY59" fmla="*/ 1352 h 3047785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88528 w 1825371"/>
              <a:gd name="connsiteY34" fmla="*/ 2674639 h 4705763"/>
              <a:gd name="connsiteX35" fmla="*/ 1297493 w 1825371"/>
              <a:gd name="connsiteY35" fmla="*/ 3047785 h 4705763"/>
              <a:gd name="connsiteX36" fmla="*/ 938419 w 1825371"/>
              <a:gd name="connsiteY36" fmla="*/ 4705763 h 4705763"/>
              <a:gd name="connsiteX37" fmla="*/ 1053441 w 1825371"/>
              <a:gd name="connsiteY37" fmla="*/ 2920082 h 4705763"/>
              <a:gd name="connsiteX38" fmla="*/ 1066213 w 1825371"/>
              <a:gd name="connsiteY38" fmla="*/ 2573839 h 4705763"/>
              <a:gd name="connsiteX39" fmla="*/ 1077951 w 1825371"/>
              <a:gd name="connsiteY39" fmla="*/ 2236916 h 4705763"/>
              <a:gd name="connsiteX40" fmla="*/ 1093485 w 1825371"/>
              <a:gd name="connsiteY40" fmla="*/ 1882733 h 4705763"/>
              <a:gd name="connsiteX41" fmla="*/ 1107983 w 1825371"/>
              <a:gd name="connsiteY41" fmla="*/ 1608293 h 4705763"/>
              <a:gd name="connsiteX42" fmla="*/ 1125245 w 1825371"/>
              <a:gd name="connsiteY42" fmla="*/ 1293464 h 4705763"/>
              <a:gd name="connsiteX43" fmla="*/ 1096247 w 1825371"/>
              <a:gd name="connsiteY43" fmla="*/ 1270681 h 4705763"/>
              <a:gd name="connsiteX44" fmla="*/ 984400 w 1825371"/>
              <a:gd name="connsiteY44" fmla="*/ 1242374 h 4705763"/>
              <a:gd name="connsiteX45" fmla="*/ 977149 w 1825371"/>
              <a:gd name="connsiteY45" fmla="*/ 1225458 h 4705763"/>
              <a:gd name="connsiteX46" fmla="*/ 983019 w 1825371"/>
              <a:gd name="connsiteY46" fmla="*/ 1189902 h 4705763"/>
              <a:gd name="connsiteX47" fmla="*/ 1016158 w 1825371"/>
              <a:gd name="connsiteY47" fmla="*/ 1097041 h 4705763"/>
              <a:gd name="connsiteX48" fmla="*/ 1055513 w 1825371"/>
              <a:gd name="connsiteY48" fmla="*/ 1078055 h 4705763"/>
              <a:gd name="connsiteX49" fmla="*/ 1097628 w 1825371"/>
              <a:gd name="connsiteY49" fmla="*/ 1104290 h 4705763"/>
              <a:gd name="connsiteX50" fmla="*/ 1115579 w 1825371"/>
              <a:gd name="connsiteY50" fmla="*/ 1107743 h 4705763"/>
              <a:gd name="connsiteX51" fmla="*/ 1177026 w 1825371"/>
              <a:gd name="connsiteY51" fmla="*/ 1087375 h 4705763"/>
              <a:gd name="connsiteX52" fmla="*/ 1179787 w 1825371"/>
              <a:gd name="connsiteY52" fmla="*/ 1073913 h 4705763"/>
              <a:gd name="connsiteX53" fmla="*/ 1135255 w 1825371"/>
              <a:gd name="connsiteY53" fmla="*/ 1041117 h 4705763"/>
              <a:gd name="connsiteX54" fmla="*/ 939868 w 1825371"/>
              <a:gd name="connsiteY54" fmla="*/ 883702 h 4705763"/>
              <a:gd name="connsiteX55" fmla="*/ 549783 w 1825371"/>
              <a:gd name="connsiteY55" fmla="*/ 496379 h 4705763"/>
              <a:gd name="connsiteX56" fmla="*/ 40947 w 1825371"/>
              <a:gd name="connsiteY56" fmla="*/ 48990 h 4705763"/>
              <a:gd name="connsiteX57" fmla="*/ 5735 w 1825371"/>
              <a:gd name="connsiteY57" fmla="*/ 17231 h 4705763"/>
              <a:gd name="connsiteX58" fmla="*/ 902 w 1825371"/>
              <a:gd name="connsiteY58" fmla="*/ 4114 h 4705763"/>
              <a:gd name="connsiteX59" fmla="*/ 15747 w 1825371"/>
              <a:gd name="connsiteY59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88528 w 1825371"/>
              <a:gd name="connsiteY34" fmla="*/ 2674639 h 4705763"/>
              <a:gd name="connsiteX35" fmla="*/ 1297493 w 1825371"/>
              <a:gd name="connsiteY35" fmla="*/ 4685667 h 4705763"/>
              <a:gd name="connsiteX36" fmla="*/ 938419 w 1825371"/>
              <a:gd name="connsiteY36" fmla="*/ 4705763 h 4705763"/>
              <a:gd name="connsiteX37" fmla="*/ 1053441 w 1825371"/>
              <a:gd name="connsiteY37" fmla="*/ 2920082 h 4705763"/>
              <a:gd name="connsiteX38" fmla="*/ 1066213 w 1825371"/>
              <a:gd name="connsiteY38" fmla="*/ 2573839 h 4705763"/>
              <a:gd name="connsiteX39" fmla="*/ 1077951 w 1825371"/>
              <a:gd name="connsiteY39" fmla="*/ 2236916 h 4705763"/>
              <a:gd name="connsiteX40" fmla="*/ 1093485 w 1825371"/>
              <a:gd name="connsiteY40" fmla="*/ 1882733 h 4705763"/>
              <a:gd name="connsiteX41" fmla="*/ 1107983 w 1825371"/>
              <a:gd name="connsiteY41" fmla="*/ 1608293 h 4705763"/>
              <a:gd name="connsiteX42" fmla="*/ 1125245 w 1825371"/>
              <a:gd name="connsiteY42" fmla="*/ 1293464 h 4705763"/>
              <a:gd name="connsiteX43" fmla="*/ 1096247 w 1825371"/>
              <a:gd name="connsiteY43" fmla="*/ 1270681 h 4705763"/>
              <a:gd name="connsiteX44" fmla="*/ 984400 w 1825371"/>
              <a:gd name="connsiteY44" fmla="*/ 1242374 h 4705763"/>
              <a:gd name="connsiteX45" fmla="*/ 977149 w 1825371"/>
              <a:gd name="connsiteY45" fmla="*/ 1225458 h 4705763"/>
              <a:gd name="connsiteX46" fmla="*/ 983019 w 1825371"/>
              <a:gd name="connsiteY46" fmla="*/ 1189902 h 4705763"/>
              <a:gd name="connsiteX47" fmla="*/ 1016158 w 1825371"/>
              <a:gd name="connsiteY47" fmla="*/ 1097041 h 4705763"/>
              <a:gd name="connsiteX48" fmla="*/ 1055513 w 1825371"/>
              <a:gd name="connsiteY48" fmla="*/ 1078055 h 4705763"/>
              <a:gd name="connsiteX49" fmla="*/ 1097628 w 1825371"/>
              <a:gd name="connsiteY49" fmla="*/ 1104290 h 4705763"/>
              <a:gd name="connsiteX50" fmla="*/ 1115579 w 1825371"/>
              <a:gd name="connsiteY50" fmla="*/ 1107743 h 4705763"/>
              <a:gd name="connsiteX51" fmla="*/ 1177026 w 1825371"/>
              <a:gd name="connsiteY51" fmla="*/ 1087375 h 4705763"/>
              <a:gd name="connsiteX52" fmla="*/ 1179787 w 1825371"/>
              <a:gd name="connsiteY52" fmla="*/ 1073913 h 4705763"/>
              <a:gd name="connsiteX53" fmla="*/ 1135255 w 1825371"/>
              <a:gd name="connsiteY53" fmla="*/ 1041117 h 4705763"/>
              <a:gd name="connsiteX54" fmla="*/ 939868 w 1825371"/>
              <a:gd name="connsiteY54" fmla="*/ 883702 h 4705763"/>
              <a:gd name="connsiteX55" fmla="*/ 549783 w 1825371"/>
              <a:gd name="connsiteY55" fmla="*/ 496379 h 4705763"/>
              <a:gd name="connsiteX56" fmla="*/ 40947 w 1825371"/>
              <a:gd name="connsiteY56" fmla="*/ 48990 h 4705763"/>
              <a:gd name="connsiteX57" fmla="*/ 5735 w 1825371"/>
              <a:gd name="connsiteY57" fmla="*/ 17231 h 4705763"/>
              <a:gd name="connsiteX58" fmla="*/ 902 w 1825371"/>
              <a:gd name="connsiteY58" fmla="*/ 4114 h 4705763"/>
              <a:gd name="connsiteX59" fmla="*/ 15747 w 1825371"/>
              <a:gd name="connsiteY59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72647 w 1825371"/>
              <a:gd name="connsiteY33" fmla="*/ 2086061 h 4705763"/>
              <a:gd name="connsiteX34" fmla="*/ 1297493 w 1825371"/>
              <a:gd name="connsiteY34" fmla="*/ 4685667 h 4705763"/>
              <a:gd name="connsiteX35" fmla="*/ 938419 w 1825371"/>
              <a:gd name="connsiteY35" fmla="*/ 4705763 h 4705763"/>
              <a:gd name="connsiteX36" fmla="*/ 1053441 w 1825371"/>
              <a:gd name="connsiteY36" fmla="*/ 2920082 h 4705763"/>
              <a:gd name="connsiteX37" fmla="*/ 1066213 w 1825371"/>
              <a:gd name="connsiteY37" fmla="*/ 2573839 h 4705763"/>
              <a:gd name="connsiteX38" fmla="*/ 1077951 w 1825371"/>
              <a:gd name="connsiteY38" fmla="*/ 2236916 h 4705763"/>
              <a:gd name="connsiteX39" fmla="*/ 1093485 w 1825371"/>
              <a:gd name="connsiteY39" fmla="*/ 1882733 h 4705763"/>
              <a:gd name="connsiteX40" fmla="*/ 1107983 w 1825371"/>
              <a:gd name="connsiteY40" fmla="*/ 1608293 h 4705763"/>
              <a:gd name="connsiteX41" fmla="*/ 1125245 w 1825371"/>
              <a:gd name="connsiteY41" fmla="*/ 1293464 h 4705763"/>
              <a:gd name="connsiteX42" fmla="*/ 1096247 w 1825371"/>
              <a:gd name="connsiteY42" fmla="*/ 1270681 h 4705763"/>
              <a:gd name="connsiteX43" fmla="*/ 984400 w 1825371"/>
              <a:gd name="connsiteY43" fmla="*/ 1242374 h 4705763"/>
              <a:gd name="connsiteX44" fmla="*/ 977149 w 1825371"/>
              <a:gd name="connsiteY44" fmla="*/ 1225458 h 4705763"/>
              <a:gd name="connsiteX45" fmla="*/ 983019 w 1825371"/>
              <a:gd name="connsiteY45" fmla="*/ 1189902 h 4705763"/>
              <a:gd name="connsiteX46" fmla="*/ 1016158 w 1825371"/>
              <a:gd name="connsiteY46" fmla="*/ 1097041 h 4705763"/>
              <a:gd name="connsiteX47" fmla="*/ 1055513 w 1825371"/>
              <a:gd name="connsiteY47" fmla="*/ 1078055 h 4705763"/>
              <a:gd name="connsiteX48" fmla="*/ 1097628 w 1825371"/>
              <a:gd name="connsiteY48" fmla="*/ 1104290 h 4705763"/>
              <a:gd name="connsiteX49" fmla="*/ 1115579 w 1825371"/>
              <a:gd name="connsiteY49" fmla="*/ 1107743 h 4705763"/>
              <a:gd name="connsiteX50" fmla="*/ 1177026 w 1825371"/>
              <a:gd name="connsiteY50" fmla="*/ 1087375 h 4705763"/>
              <a:gd name="connsiteX51" fmla="*/ 1179787 w 1825371"/>
              <a:gd name="connsiteY51" fmla="*/ 1073913 h 4705763"/>
              <a:gd name="connsiteX52" fmla="*/ 1135255 w 1825371"/>
              <a:gd name="connsiteY52" fmla="*/ 1041117 h 4705763"/>
              <a:gd name="connsiteX53" fmla="*/ 939868 w 1825371"/>
              <a:gd name="connsiteY53" fmla="*/ 883702 h 4705763"/>
              <a:gd name="connsiteX54" fmla="*/ 549783 w 1825371"/>
              <a:gd name="connsiteY54" fmla="*/ 496379 h 4705763"/>
              <a:gd name="connsiteX55" fmla="*/ 40947 w 1825371"/>
              <a:gd name="connsiteY55" fmla="*/ 48990 h 4705763"/>
              <a:gd name="connsiteX56" fmla="*/ 5735 w 1825371"/>
              <a:gd name="connsiteY56" fmla="*/ 17231 h 4705763"/>
              <a:gd name="connsiteX57" fmla="*/ 902 w 1825371"/>
              <a:gd name="connsiteY57" fmla="*/ 4114 h 4705763"/>
              <a:gd name="connsiteX58" fmla="*/ 15747 w 1825371"/>
              <a:gd name="connsiteY58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61256 w 1825371"/>
              <a:gd name="connsiteY32" fmla="*/ 1854772 h 4705763"/>
              <a:gd name="connsiteX33" fmla="*/ 1297493 w 1825371"/>
              <a:gd name="connsiteY33" fmla="*/ 4685667 h 4705763"/>
              <a:gd name="connsiteX34" fmla="*/ 938419 w 1825371"/>
              <a:gd name="connsiteY34" fmla="*/ 4705763 h 4705763"/>
              <a:gd name="connsiteX35" fmla="*/ 1053441 w 1825371"/>
              <a:gd name="connsiteY35" fmla="*/ 2920082 h 4705763"/>
              <a:gd name="connsiteX36" fmla="*/ 1066213 w 1825371"/>
              <a:gd name="connsiteY36" fmla="*/ 2573839 h 4705763"/>
              <a:gd name="connsiteX37" fmla="*/ 1077951 w 1825371"/>
              <a:gd name="connsiteY37" fmla="*/ 2236916 h 4705763"/>
              <a:gd name="connsiteX38" fmla="*/ 1093485 w 1825371"/>
              <a:gd name="connsiteY38" fmla="*/ 1882733 h 4705763"/>
              <a:gd name="connsiteX39" fmla="*/ 1107983 w 1825371"/>
              <a:gd name="connsiteY39" fmla="*/ 1608293 h 4705763"/>
              <a:gd name="connsiteX40" fmla="*/ 1125245 w 1825371"/>
              <a:gd name="connsiteY40" fmla="*/ 1293464 h 4705763"/>
              <a:gd name="connsiteX41" fmla="*/ 1096247 w 1825371"/>
              <a:gd name="connsiteY41" fmla="*/ 1270681 h 4705763"/>
              <a:gd name="connsiteX42" fmla="*/ 984400 w 1825371"/>
              <a:gd name="connsiteY42" fmla="*/ 1242374 h 4705763"/>
              <a:gd name="connsiteX43" fmla="*/ 977149 w 1825371"/>
              <a:gd name="connsiteY43" fmla="*/ 1225458 h 4705763"/>
              <a:gd name="connsiteX44" fmla="*/ 983019 w 1825371"/>
              <a:gd name="connsiteY44" fmla="*/ 1189902 h 4705763"/>
              <a:gd name="connsiteX45" fmla="*/ 1016158 w 1825371"/>
              <a:gd name="connsiteY45" fmla="*/ 1097041 h 4705763"/>
              <a:gd name="connsiteX46" fmla="*/ 1055513 w 1825371"/>
              <a:gd name="connsiteY46" fmla="*/ 1078055 h 4705763"/>
              <a:gd name="connsiteX47" fmla="*/ 1097628 w 1825371"/>
              <a:gd name="connsiteY47" fmla="*/ 1104290 h 4705763"/>
              <a:gd name="connsiteX48" fmla="*/ 1115579 w 1825371"/>
              <a:gd name="connsiteY48" fmla="*/ 1107743 h 4705763"/>
              <a:gd name="connsiteX49" fmla="*/ 1177026 w 1825371"/>
              <a:gd name="connsiteY49" fmla="*/ 1087375 h 4705763"/>
              <a:gd name="connsiteX50" fmla="*/ 1179787 w 1825371"/>
              <a:gd name="connsiteY50" fmla="*/ 1073913 h 4705763"/>
              <a:gd name="connsiteX51" fmla="*/ 1135255 w 1825371"/>
              <a:gd name="connsiteY51" fmla="*/ 1041117 h 4705763"/>
              <a:gd name="connsiteX52" fmla="*/ 939868 w 1825371"/>
              <a:gd name="connsiteY52" fmla="*/ 883702 h 4705763"/>
              <a:gd name="connsiteX53" fmla="*/ 549783 w 1825371"/>
              <a:gd name="connsiteY53" fmla="*/ 496379 h 4705763"/>
              <a:gd name="connsiteX54" fmla="*/ 40947 w 1825371"/>
              <a:gd name="connsiteY54" fmla="*/ 48990 h 4705763"/>
              <a:gd name="connsiteX55" fmla="*/ 5735 w 1825371"/>
              <a:gd name="connsiteY55" fmla="*/ 17231 h 4705763"/>
              <a:gd name="connsiteX56" fmla="*/ 902 w 1825371"/>
              <a:gd name="connsiteY56" fmla="*/ 4114 h 4705763"/>
              <a:gd name="connsiteX57" fmla="*/ 15747 w 1825371"/>
              <a:gd name="connsiteY57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43305 w 1825371"/>
              <a:gd name="connsiteY31" fmla="*/ 1522336 h 4705763"/>
              <a:gd name="connsiteX32" fmla="*/ 1297493 w 1825371"/>
              <a:gd name="connsiteY32" fmla="*/ 4685667 h 4705763"/>
              <a:gd name="connsiteX33" fmla="*/ 938419 w 1825371"/>
              <a:gd name="connsiteY33" fmla="*/ 4705763 h 4705763"/>
              <a:gd name="connsiteX34" fmla="*/ 1053441 w 1825371"/>
              <a:gd name="connsiteY34" fmla="*/ 2920082 h 4705763"/>
              <a:gd name="connsiteX35" fmla="*/ 1066213 w 1825371"/>
              <a:gd name="connsiteY35" fmla="*/ 2573839 h 4705763"/>
              <a:gd name="connsiteX36" fmla="*/ 1077951 w 1825371"/>
              <a:gd name="connsiteY36" fmla="*/ 2236916 h 4705763"/>
              <a:gd name="connsiteX37" fmla="*/ 1093485 w 1825371"/>
              <a:gd name="connsiteY37" fmla="*/ 1882733 h 4705763"/>
              <a:gd name="connsiteX38" fmla="*/ 1107983 w 1825371"/>
              <a:gd name="connsiteY38" fmla="*/ 1608293 h 4705763"/>
              <a:gd name="connsiteX39" fmla="*/ 1125245 w 1825371"/>
              <a:gd name="connsiteY39" fmla="*/ 1293464 h 4705763"/>
              <a:gd name="connsiteX40" fmla="*/ 1096247 w 1825371"/>
              <a:gd name="connsiteY40" fmla="*/ 1270681 h 4705763"/>
              <a:gd name="connsiteX41" fmla="*/ 984400 w 1825371"/>
              <a:gd name="connsiteY41" fmla="*/ 1242374 h 4705763"/>
              <a:gd name="connsiteX42" fmla="*/ 977149 w 1825371"/>
              <a:gd name="connsiteY42" fmla="*/ 1225458 h 4705763"/>
              <a:gd name="connsiteX43" fmla="*/ 983019 w 1825371"/>
              <a:gd name="connsiteY43" fmla="*/ 1189902 h 4705763"/>
              <a:gd name="connsiteX44" fmla="*/ 1016158 w 1825371"/>
              <a:gd name="connsiteY44" fmla="*/ 1097041 h 4705763"/>
              <a:gd name="connsiteX45" fmla="*/ 1055513 w 1825371"/>
              <a:gd name="connsiteY45" fmla="*/ 1078055 h 4705763"/>
              <a:gd name="connsiteX46" fmla="*/ 1097628 w 1825371"/>
              <a:gd name="connsiteY46" fmla="*/ 1104290 h 4705763"/>
              <a:gd name="connsiteX47" fmla="*/ 1115579 w 1825371"/>
              <a:gd name="connsiteY47" fmla="*/ 1107743 h 4705763"/>
              <a:gd name="connsiteX48" fmla="*/ 1177026 w 1825371"/>
              <a:gd name="connsiteY48" fmla="*/ 1087375 h 4705763"/>
              <a:gd name="connsiteX49" fmla="*/ 1179787 w 1825371"/>
              <a:gd name="connsiteY49" fmla="*/ 1073913 h 4705763"/>
              <a:gd name="connsiteX50" fmla="*/ 1135255 w 1825371"/>
              <a:gd name="connsiteY50" fmla="*/ 1041117 h 4705763"/>
              <a:gd name="connsiteX51" fmla="*/ 939868 w 1825371"/>
              <a:gd name="connsiteY51" fmla="*/ 883702 h 4705763"/>
              <a:gd name="connsiteX52" fmla="*/ 549783 w 1825371"/>
              <a:gd name="connsiteY52" fmla="*/ 496379 h 4705763"/>
              <a:gd name="connsiteX53" fmla="*/ 40947 w 1825371"/>
              <a:gd name="connsiteY53" fmla="*/ 48990 h 4705763"/>
              <a:gd name="connsiteX54" fmla="*/ 5735 w 1825371"/>
              <a:gd name="connsiteY54" fmla="*/ 17231 h 4705763"/>
              <a:gd name="connsiteX55" fmla="*/ 902 w 1825371"/>
              <a:gd name="connsiteY55" fmla="*/ 4114 h 4705763"/>
              <a:gd name="connsiteX56" fmla="*/ 15747 w 1825371"/>
              <a:gd name="connsiteY56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093485 w 1825371"/>
              <a:gd name="connsiteY36" fmla="*/ 1882733 h 4705763"/>
              <a:gd name="connsiteX37" fmla="*/ 1107983 w 1825371"/>
              <a:gd name="connsiteY37" fmla="*/ 1608293 h 4705763"/>
              <a:gd name="connsiteX38" fmla="*/ 1125245 w 1825371"/>
              <a:gd name="connsiteY38" fmla="*/ 1293464 h 4705763"/>
              <a:gd name="connsiteX39" fmla="*/ 1096247 w 1825371"/>
              <a:gd name="connsiteY39" fmla="*/ 1270681 h 4705763"/>
              <a:gd name="connsiteX40" fmla="*/ 984400 w 1825371"/>
              <a:gd name="connsiteY40" fmla="*/ 1242374 h 4705763"/>
              <a:gd name="connsiteX41" fmla="*/ 977149 w 1825371"/>
              <a:gd name="connsiteY41" fmla="*/ 1225458 h 4705763"/>
              <a:gd name="connsiteX42" fmla="*/ 983019 w 1825371"/>
              <a:gd name="connsiteY42" fmla="*/ 1189902 h 4705763"/>
              <a:gd name="connsiteX43" fmla="*/ 1016158 w 1825371"/>
              <a:gd name="connsiteY43" fmla="*/ 1097041 h 4705763"/>
              <a:gd name="connsiteX44" fmla="*/ 1055513 w 1825371"/>
              <a:gd name="connsiteY44" fmla="*/ 1078055 h 4705763"/>
              <a:gd name="connsiteX45" fmla="*/ 1097628 w 1825371"/>
              <a:gd name="connsiteY45" fmla="*/ 1104290 h 4705763"/>
              <a:gd name="connsiteX46" fmla="*/ 1115579 w 1825371"/>
              <a:gd name="connsiteY46" fmla="*/ 1107743 h 4705763"/>
              <a:gd name="connsiteX47" fmla="*/ 1177026 w 1825371"/>
              <a:gd name="connsiteY47" fmla="*/ 1087375 h 4705763"/>
              <a:gd name="connsiteX48" fmla="*/ 1179787 w 1825371"/>
              <a:gd name="connsiteY48" fmla="*/ 1073913 h 4705763"/>
              <a:gd name="connsiteX49" fmla="*/ 1135255 w 1825371"/>
              <a:gd name="connsiteY49" fmla="*/ 1041117 h 4705763"/>
              <a:gd name="connsiteX50" fmla="*/ 939868 w 1825371"/>
              <a:gd name="connsiteY50" fmla="*/ 883702 h 4705763"/>
              <a:gd name="connsiteX51" fmla="*/ 549783 w 1825371"/>
              <a:gd name="connsiteY51" fmla="*/ 496379 h 4705763"/>
              <a:gd name="connsiteX52" fmla="*/ 40947 w 1825371"/>
              <a:gd name="connsiteY52" fmla="*/ 48990 h 4705763"/>
              <a:gd name="connsiteX53" fmla="*/ 5735 w 1825371"/>
              <a:gd name="connsiteY53" fmla="*/ 17231 h 4705763"/>
              <a:gd name="connsiteX54" fmla="*/ 902 w 1825371"/>
              <a:gd name="connsiteY54" fmla="*/ 4114 h 4705763"/>
              <a:gd name="connsiteX55" fmla="*/ 15747 w 1825371"/>
              <a:gd name="connsiteY55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093485 w 1825371"/>
              <a:gd name="connsiteY36" fmla="*/ 1882733 h 4705763"/>
              <a:gd name="connsiteX37" fmla="*/ 1125245 w 1825371"/>
              <a:gd name="connsiteY37" fmla="*/ 1293464 h 4705763"/>
              <a:gd name="connsiteX38" fmla="*/ 1096247 w 1825371"/>
              <a:gd name="connsiteY38" fmla="*/ 1270681 h 4705763"/>
              <a:gd name="connsiteX39" fmla="*/ 984400 w 1825371"/>
              <a:gd name="connsiteY39" fmla="*/ 1242374 h 4705763"/>
              <a:gd name="connsiteX40" fmla="*/ 977149 w 1825371"/>
              <a:gd name="connsiteY40" fmla="*/ 1225458 h 4705763"/>
              <a:gd name="connsiteX41" fmla="*/ 983019 w 1825371"/>
              <a:gd name="connsiteY41" fmla="*/ 1189902 h 4705763"/>
              <a:gd name="connsiteX42" fmla="*/ 1016158 w 1825371"/>
              <a:gd name="connsiteY42" fmla="*/ 1097041 h 4705763"/>
              <a:gd name="connsiteX43" fmla="*/ 1055513 w 1825371"/>
              <a:gd name="connsiteY43" fmla="*/ 1078055 h 4705763"/>
              <a:gd name="connsiteX44" fmla="*/ 1097628 w 1825371"/>
              <a:gd name="connsiteY44" fmla="*/ 1104290 h 4705763"/>
              <a:gd name="connsiteX45" fmla="*/ 1115579 w 1825371"/>
              <a:gd name="connsiteY45" fmla="*/ 1107743 h 4705763"/>
              <a:gd name="connsiteX46" fmla="*/ 1177026 w 1825371"/>
              <a:gd name="connsiteY46" fmla="*/ 1087375 h 4705763"/>
              <a:gd name="connsiteX47" fmla="*/ 1179787 w 1825371"/>
              <a:gd name="connsiteY47" fmla="*/ 1073913 h 4705763"/>
              <a:gd name="connsiteX48" fmla="*/ 1135255 w 1825371"/>
              <a:gd name="connsiteY48" fmla="*/ 1041117 h 4705763"/>
              <a:gd name="connsiteX49" fmla="*/ 939868 w 1825371"/>
              <a:gd name="connsiteY49" fmla="*/ 883702 h 4705763"/>
              <a:gd name="connsiteX50" fmla="*/ 549783 w 1825371"/>
              <a:gd name="connsiteY50" fmla="*/ 496379 h 4705763"/>
              <a:gd name="connsiteX51" fmla="*/ 40947 w 1825371"/>
              <a:gd name="connsiteY51" fmla="*/ 48990 h 4705763"/>
              <a:gd name="connsiteX52" fmla="*/ 5735 w 1825371"/>
              <a:gd name="connsiteY52" fmla="*/ 17231 h 4705763"/>
              <a:gd name="connsiteX53" fmla="*/ 902 w 1825371"/>
              <a:gd name="connsiteY53" fmla="*/ 4114 h 4705763"/>
              <a:gd name="connsiteX54" fmla="*/ 15747 w 1825371"/>
              <a:gd name="connsiteY54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077951 w 1825371"/>
              <a:gd name="connsiteY35" fmla="*/ 2236916 h 4705763"/>
              <a:gd name="connsiteX36" fmla="*/ 1125245 w 1825371"/>
              <a:gd name="connsiteY36" fmla="*/ 1293464 h 4705763"/>
              <a:gd name="connsiteX37" fmla="*/ 1096247 w 1825371"/>
              <a:gd name="connsiteY37" fmla="*/ 1270681 h 4705763"/>
              <a:gd name="connsiteX38" fmla="*/ 984400 w 1825371"/>
              <a:gd name="connsiteY38" fmla="*/ 1242374 h 4705763"/>
              <a:gd name="connsiteX39" fmla="*/ 977149 w 1825371"/>
              <a:gd name="connsiteY39" fmla="*/ 1225458 h 4705763"/>
              <a:gd name="connsiteX40" fmla="*/ 983019 w 1825371"/>
              <a:gd name="connsiteY40" fmla="*/ 1189902 h 4705763"/>
              <a:gd name="connsiteX41" fmla="*/ 1016158 w 1825371"/>
              <a:gd name="connsiteY41" fmla="*/ 1097041 h 4705763"/>
              <a:gd name="connsiteX42" fmla="*/ 1055513 w 1825371"/>
              <a:gd name="connsiteY42" fmla="*/ 1078055 h 4705763"/>
              <a:gd name="connsiteX43" fmla="*/ 1097628 w 1825371"/>
              <a:gd name="connsiteY43" fmla="*/ 1104290 h 4705763"/>
              <a:gd name="connsiteX44" fmla="*/ 1115579 w 1825371"/>
              <a:gd name="connsiteY44" fmla="*/ 1107743 h 4705763"/>
              <a:gd name="connsiteX45" fmla="*/ 1177026 w 1825371"/>
              <a:gd name="connsiteY45" fmla="*/ 1087375 h 4705763"/>
              <a:gd name="connsiteX46" fmla="*/ 1179787 w 1825371"/>
              <a:gd name="connsiteY46" fmla="*/ 1073913 h 4705763"/>
              <a:gd name="connsiteX47" fmla="*/ 1135255 w 1825371"/>
              <a:gd name="connsiteY47" fmla="*/ 1041117 h 4705763"/>
              <a:gd name="connsiteX48" fmla="*/ 939868 w 1825371"/>
              <a:gd name="connsiteY48" fmla="*/ 883702 h 4705763"/>
              <a:gd name="connsiteX49" fmla="*/ 549783 w 1825371"/>
              <a:gd name="connsiteY49" fmla="*/ 496379 h 4705763"/>
              <a:gd name="connsiteX50" fmla="*/ 40947 w 1825371"/>
              <a:gd name="connsiteY50" fmla="*/ 48990 h 4705763"/>
              <a:gd name="connsiteX51" fmla="*/ 5735 w 1825371"/>
              <a:gd name="connsiteY51" fmla="*/ 17231 h 4705763"/>
              <a:gd name="connsiteX52" fmla="*/ 902 w 1825371"/>
              <a:gd name="connsiteY52" fmla="*/ 4114 h 4705763"/>
              <a:gd name="connsiteX53" fmla="*/ 15747 w 1825371"/>
              <a:gd name="connsiteY53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066213 w 1825371"/>
              <a:gd name="connsiteY34" fmla="*/ 2573839 h 4705763"/>
              <a:gd name="connsiteX35" fmla="*/ 1125245 w 1825371"/>
              <a:gd name="connsiteY35" fmla="*/ 1293464 h 4705763"/>
              <a:gd name="connsiteX36" fmla="*/ 1096247 w 1825371"/>
              <a:gd name="connsiteY36" fmla="*/ 1270681 h 4705763"/>
              <a:gd name="connsiteX37" fmla="*/ 984400 w 1825371"/>
              <a:gd name="connsiteY37" fmla="*/ 1242374 h 4705763"/>
              <a:gd name="connsiteX38" fmla="*/ 977149 w 1825371"/>
              <a:gd name="connsiteY38" fmla="*/ 1225458 h 4705763"/>
              <a:gd name="connsiteX39" fmla="*/ 983019 w 1825371"/>
              <a:gd name="connsiteY39" fmla="*/ 1189902 h 4705763"/>
              <a:gd name="connsiteX40" fmla="*/ 1016158 w 1825371"/>
              <a:gd name="connsiteY40" fmla="*/ 1097041 h 4705763"/>
              <a:gd name="connsiteX41" fmla="*/ 1055513 w 1825371"/>
              <a:gd name="connsiteY41" fmla="*/ 1078055 h 4705763"/>
              <a:gd name="connsiteX42" fmla="*/ 1097628 w 1825371"/>
              <a:gd name="connsiteY42" fmla="*/ 1104290 h 4705763"/>
              <a:gd name="connsiteX43" fmla="*/ 1115579 w 1825371"/>
              <a:gd name="connsiteY43" fmla="*/ 1107743 h 4705763"/>
              <a:gd name="connsiteX44" fmla="*/ 1177026 w 1825371"/>
              <a:gd name="connsiteY44" fmla="*/ 1087375 h 4705763"/>
              <a:gd name="connsiteX45" fmla="*/ 1179787 w 1825371"/>
              <a:gd name="connsiteY45" fmla="*/ 1073913 h 4705763"/>
              <a:gd name="connsiteX46" fmla="*/ 1135255 w 1825371"/>
              <a:gd name="connsiteY46" fmla="*/ 1041117 h 4705763"/>
              <a:gd name="connsiteX47" fmla="*/ 939868 w 1825371"/>
              <a:gd name="connsiteY47" fmla="*/ 883702 h 4705763"/>
              <a:gd name="connsiteX48" fmla="*/ 549783 w 1825371"/>
              <a:gd name="connsiteY48" fmla="*/ 496379 h 4705763"/>
              <a:gd name="connsiteX49" fmla="*/ 40947 w 1825371"/>
              <a:gd name="connsiteY49" fmla="*/ 48990 h 4705763"/>
              <a:gd name="connsiteX50" fmla="*/ 5735 w 1825371"/>
              <a:gd name="connsiteY50" fmla="*/ 17231 h 4705763"/>
              <a:gd name="connsiteX51" fmla="*/ 902 w 1825371"/>
              <a:gd name="connsiteY51" fmla="*/ 4114 h 4705763"/>
              <a:gd name="connsiteX52" fmla="*/ 15747 w 1825371"/>
              <a:gd name="connsiteY52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053441 w 1825371"/>
              <a:gd name="connsiteY33" fmla="*/ 2920082 h 4705763"/>
              <a:gd name="connsiteX34" fmla="*/ 1125245 w 1825371"/>
              <a:gd name="connsiteY34" fmla="*/ 1293464 h 4705763"/>
              <a:gd name="connsiteX35" fmla="*/ 1096247 w 1825371"/>
              <a:gd name="connsiteY35" fmla="*/ 1270681 h 4705763"/>
              <a:gd name="connsiteX36" fmla="*/ 984400 w 1825371"/>
              <a:gd name="connsiteY36" fmla="*/ 1242374 h 4705763"/>
              <a:gd name="connsiteX37" fmla="*/ 977149 w 1825371"/>
              <a:gd name="connsiteY37" fmla="*/ 1225458 h 4705763"/>
              <a:gd name="connsiteX38" fmla="*/ 983019 w 1825371"/>
              <a:gd name="connsiteY38" fmla="*/ 1189902 h 4705763"/>
              <a:gd name="connsiteX39" fmla="*/ 1016158 w 1825371"/>
              <a:gd name="connsiteY39" fmla="*/ 1097041 h 4705763"/>
              <a:gd name="connsiteX40" fmla="*/ 1055513 w 1825371"/>
              <a:gd name="connsiteY40" fmla="*/ 1078055 h 4705763"/>
              <a:gd name="connsiteX41" fmla="*/ 1097628 w 1825371"/>
              <a:gd name="connsiteY41" fmla="*/ 1104290 h 4705763"/>
              <a:gd name="connsiteX42" fmla="*/ 1115579 w 1825371"/>
              <a:gd name="connsiteY42" fmla="*/ 1107743 h 4705763"/>
              <a:gd name="connsiteX43" fmla="*/ 1177026 w 1825371"/>
              <a:gd name="connsiteY43" fmla="*/ 1087375 h 4705763"/>
              <a:gd name="connsiteX44" fmla="*/ 1179787 w 1825371"/>
              <a:gd name="connsiteY44" fmla="*/ 1073913 h 4705763"/>
              <a:gd name="connsiteX45" fmla="*/ 1135255 w 1825371"/>
              <a:gd name="connsiteY45" fmla="*/ 1041117 h 4705763"/>
              <a:gd name="connsiteX46" fmla="*/ 939868 w 1825371"/>
              <a:gd name="connsiteY46" fmla="*/ 883702 h 4705763"/>
              <a:gd name="connsiteX47" fmla="*/ 549783 w 1825371"/>
              <a:gd name="connsiteY47" fmla="*/ 496379 h 4705763"/>
              <a:gd name="connsiteX48" fmla="*/ 40947 w 1825371"/>
              <a:gd name="connsiteY48" fmla="*/ 48990 h 4705763"/>
              <a:gd name="connsiteX49" fmla="*/ 5735 w 1825371"/>
              <a:gd name="connsiteY49" fmla="*/ 17231 h 4705763"/>
              <a:gd name="connsiteX50" fmla="*/ 902 w 1825371"/>
              <a:gd name="connsiteY50" fmla="*/ 4114 h 4705763"/>
              <a:gd name="connsiteX51" fmla="*/ 15747 w 1825371"/>
              <a:gd name="connsiteY51" fmla="*/ 1352 h 4705763"/>
              <a:gd name="connsiteX0" fmla="*/ 15747 w 1825371"/>
              <a:gd name="connsiteY0" fmla="*/ 1352 h 4705763"/>
              <a:gd name="connsiteX1" fmla="*/ 83062 w 1825371"/>
              <a:gd name="connsiteY1" fmla="*/ 34837 h 4705763"/>
              <a:gd name="connsiteX2" fmla="*/ 961270 w 1825371"/>
              <a:gd name="connsiteY2" fmla="*/ 755975 h 4705763"/>
              <a:gd name="connsiteX3" fmla="*/ 1239162 w 1825371"/>
              <a:gd name="connsiteY3" fmla="*/ 1001764 h 4705763"/>
              <a:gd name="connsiteX4" fmla="*/ 1276445 w 1825371"/>
              <a:gd name="connsiteY4" fmla="*/ 1025928 h 4705763"/>
              <a:gd name="connsiteX5" fmla="*/ 1316489 w 1825371"/>
              <a:gd name="connsiteY5" fmla="*/ 1009704 h 4705763"/>
              <a:gd name="connsiteX6" fmla="*/ 1345141 w 1825371"/>
              <a:gd name="connsiteY6" fmla="*/ 948602 h 4705763"/>
              <a:gd name="connsiteX7" fmla="*/ 1407624 w 1825371"/>
              <a:gd name="connsiteY7" fmla="*/ 869894 h 4705763"/>
              <a:gd name="connsiteX8" fmla="*/ 1749379 w 1825371"/>
              <a:gd name="connsiteY8" fmla="*/ 590967 h 4705763"/>
              <a:gd name="connsiteX9" fmla="*/ 1808066 w 1825371"/>
              <a:gd name="connsiteY9" fmla="*/ 545399 h 4705763"/>
              <a:gd name="connsiteX10" fmla="*/ 1825326 w 1825371"/>
              <a:gd name="connsiteY10" fmla="*/ 554375 h 4705763"/>
              <a:gd name="connsiteX11" fmla="*/ 1811172 w 1825371"/>
              <a:gd name="connsiteY11" fmla="*/ 590277 h 4705763"/>
              <a:gd name="connsiteX12" fmla="*/ 1721073 w 1825371"/>
              <a:gd name="connsiteY12" fmla="*/ 698326 h 4705763"/>
              <a:gd name="connsiteX13" fmla="*/ 1385877 w 1825371"/>
              <a:gd name="connsiteY13" fmla="*/ 1068389 h 4705763"/>
              <a:gd name="connsiteX14" fmla="*/ 1376211 w 1825371"/>
              <a:gd name="connsiteY14" fmla="*/ 1098421 h 4705763"/>
              <a:gd name="connsiteX15" fmla="*/ 1361366 w 1825371"/>
              <a:gd name="connsiteY15" fmla="*/ 1135359 h 4705763"/>
              <a:gd name="connsiteX16" fmla="*/ 1355153 w 1825371"/>
              <a:gd name="connsiteY16" fmla="*/ 1169879 h 4705763"/>
              <a:gd name="connsiteX17" fmla="*/ 1409696 w 1825371"/>
              <a:gd name="connsiteY17" fmla="*/ 1384253 h 4705763"/>
              <a:gd name="connsiteX18" fmla="*/ 1524994 w 1825371"/>
              <a:gd name="connsiteY18" fmla="*/ 1739817 h 4705763"/>
              <a:gd name="connsiteX19" fmla="*/ 1659971 w 1825371"/>
              <a:gd name="connsiteY19" fmla="*/ 2199288 h 4705763"/>
              <a:gd name="connsiteX20" fmla="*/ 1782864 w 1825371"/>
              <a:gd name="connsiteY20" fmla="*/ 2697077 h 4705763"/>
              <a:gd name="connsiteX21" fmla="*/ 1794257 w 1825371"/>
              <a:gd name="connsiteY21" fmla="*/ 2767845 h 4705763"/>
              <a:gd name="connsiteX22" fmla="*/ 1791840 w 1825371"/>
              <a:gd name="connsiteY22" fmla="*/ 2778202 h 4705763"/>
              <a:gd name="connsiteX23" fmla="*/ 1784245 w 1825371"/>
              <a:gd name="connsiteY23" fmla="*/ 2770607 h 4705763"/>
              <a:gd name="connsiteX24" fmla="*/ 1746617 w 1825371"/>
              <a:gd name="connsiteY24" fmla="*/ 2660831 h 4705763"/>
              <a:gd name="connsiteX25" fmla="*/ 1513602 w 1825371"/>
              <a:gd name="connsiteY25" fmla="*/ 1875484 h 4705763"/>
              <a:gd name="connsiteX26" fmla="*/ 1297158 w 1825371"/>
              <a:gd name="connsiteY26" fmla="*/ 1267919 h 4705763"/>
              <a:gd name="connsiteX27" fmla="*/ 1275064 w 1825371"/>
              <a:gd name="connsiteY27" fmla="*/ 1217173 h 4705763"/>
              <a:gd name="connsiteX28" fmla="*/ 1248483 w 1825371"/>
              <a:gd name="connsiteY28" fmla="*/ 1193353 h 4705763"/>
              <a:gd name="connsiteX29" fmla="*/ 1232949 w 1825371"/>
              <a:gd name="connsiteY29" fmla="*/ 1222351 h 4705763"/>
              <a:gd name="connsiteX30" fmla="*/ 1230877 w 1825371"/>
              <a:gd name="connsiteY30" fmla="*/ 1283108 h 4705763"/>
              <a:gd name="connsiteX31" fmla="*/ 1297493 w 1825371"/>
              <a:gd name="connsiteY31" fmla="*/ 4685667 h 4705763"/>
              <a:gd name="connsiteX32" fmla="*/ 938419 w 1825371"/>
              <a:gd name="connsiteY32" fmla="*/ 4705763 h 4705763"/>
              <a:gd name="connsiteX33" fmla="*/ 1125245 w 1825371"/>
              <a:gd name="connsiteY33" fmla="*/ 1293464 h 4705763"/>
              <a:gd name="connsiteX34" fmla="*/ 1096247 w 1825371"/>
              <a:gd name="connsiteY34" fmla="*/ 1270681 h 4705763"/>
              <a:gd name="connsiteX35" fmla="*/ 984400 w 1825371"/>
              <a:gd name="connsiteY35" fmla="*/ 1242374 h 4705763"/>
              <a:gd name="connsiteX36" fmla="*/ 977149 w 1825371"/>
              <a:gd name="connsiteY36" fmla="*/ 1225458 h 4705763"/>
              <a:gd name="connsiteX37" fmla="*/ 983019 w 1825371"/>
              <a:gd name="connsiteY37" fmla="*/ 1189902 h 4705763"/>
              <a:gd name="connsiteX38" fmla="*/ 1016158 w 1825371"/>
              <a:gd name="connsiteY38" fmla="*/ 1097041 h 4705763"/>
              <a:gd name="connsiteX39" fmla="*/ 1055513 w 1825371"/>
              <a:gd name="connsiteY39" fmla="*/ 1078055 h 4705763"/>
              <a:gd name="connsiteX40" fmla="*/ 1097628 w 1825371"/>
              <a:gd name="connsiteY40" fmla="*/ 1104290 h 4705763"/>
              <a:gd name="connsiteX41" fmla="*/ 1115579 w 1825371"/>
              <a:gd name="connsiteY41" fmla="*/ 1107743 h 4705763"/>
              <a:gd name="connsiteX42" fmla="*/ 1177026 w 1825371"/>
              <a:gd name="connsiteY42" fmla="*/ 1087375 h 4705763"/>
              <a:gd name="connsiteX43" fmla="*/ 1179787 w 1825371"/>
              <a:gd name="connsiteY43" fmla="*/ 1073913 h 4705763"/>
              <a:gd name="connsiteX44" fmla="*/ 1135255 w 1825371"/>
              <a:gd name="connsiteY44" fmla="*/ 1041117 h 4705763"/>
              <a:gd name="connsiteX45" fmla="*/ 939868 w 1825371"/>
              <a:gd name="connsiteY45" fmla="*/ 883702 h 4705763"/>
              <a:gd name="connsiteX46" fmla="*/ 549783 w 1825371"/>
              <a:gd name="connsiteY46" fmla="*/ 496379 h 4705763"/>
              <a:gd name="connsiteX47" fmla="*/ 40947 w 1825371"/>
              <a:gd name="connsiteY47" fmla="*/ 48990 h 4705763"/>
              <a:gd name="connsiteX48" fmla="*/ 5735 w 1825371"/>
              <a:gd name="connsiteY48" fmla="*/ 17231 h 4705763"/>
              <a:gd name="connsiteX49" fmla="*/ 902 w 1825371"/>
              <a:gd name="connsiteY49" fmla="*/ 4114 h 4705763"/>
              <a:gd name="connsiteX50" fmla="*/ 15747 w 1825371"/>
              <a:gd name="connsiteY50" fmla="*/ 1352 h 4705763"/>
              <a:gd name="connsiteX0" fmla="*/ 15747 w 1825371"/>
              <a:gd name="connsiteY0" fmla="*/ 1352 h 4685667"/>
              <a:gd name="connsiteX1" fmla="*/ 83062 w 1825371"/>
              <a:gd name="connsiteY1" fmla="*/ 34837 h 4685667"/>
              <a:gd name="connsiteX2" fmla="*/ 961270 w 1825371"/>
              <a:gd name="connsiteY2" fmla="*/ 755975 h 4685667"/>
              <a:gd name="connsiteX3" fmla="*/ 1239162 w 1825371"/>
              <a:gd name="connsiteY3" fmla="*/ 1001764 h 4685667"/>
              <a:gd name="connsiteX4" fmla="*/ 1276445 w 1825371"/>
              <a:gd name="connsiteY4" fmla="*/ 1025928 h 4685667"/>
              <a:gd name="connsiteX5" fmla="*/ 1316489 w 1825371"/>
              <a:gd name="connsiteY5" fmla="*/ 1009704 h 4685667"/>
              <a:gd name="connsiteX6" fmla="*/ 1345141 w 1825371"/>
              <a:gd name="connsiteY6" fmla="*/ 948602 h 4685667"/>
              <a:gd name="connsiteX7" fmla="*/ 1407624 w 1825371"/>
              <a:gd name="connsiteY7" fmla="*/ 869894 h 4685667"/>
              <a:gd name="connsiteX8" fmla="*/ 1749379 w 1825371"/>
              <a:gd name="connsiteY8" fmla="*/ 590967 h 4685667"/>
              <a:gd name="connsiteX9" fmla="*/ 1808066 w 1825371"/>
              <a:gd name="connsiteY9" fmla="*/ 545399 h 4685667"/>
              <a:gd name="connsiteX10" fmla="*/ 1825326 w 1825371"/>
              <a:gd name="connsiteY10" fmla="*/ 554375 h 4685667"/>
              <a:gd name="connsiteX11" fmla="*/ 1811172 w 1825371"/>
              <a:gd name="connsiteY11" fmla="*/ 590277 h 4685667"/>
              <a:gd name="connsiteX12" fmla="*/ 1721073 w 1825371"/>
              <a:gd name="connsiteY12" fmla="*/ 698326 h 4685667"/>
              <a:gd name="connsiteX13" fmla="*/ 1385877 w 1825371"/>
              <a:gd name="connsiteY13" fmla="*/ 1068389 h 4685667"/>
              <a:gd name="connsiteX14" fmla="*/ 1376211 w 1825371"/>
              <a:gd name="connsiteY14" fmla="*/ 1098421 h 4685667"/>
              <a:gd name="connsiteX15" fmla="*/ 1361366 w 1825371"/>
              <a:gd name="connsiteY15" fmla="*/ 1135359 h 4685667"/>
              <a:gd name="connsiteX16" fmla="*/ 1355153 w 1825371"/>
              <a:gd name="connsiteY16" fmla="*/ 1169879 h 4685667"/>
              <a:gd name="connsiteX17" fmla="*/ 1409696 w 1825371"/>
              <a:gd name="connsiteY17" fmla="*/ 1384253 h 4685667"/>
              <a:gd name="connsiteX18" fmla="*/ 1524994 w 1825371"/>
              <a:gd name="connsiteY18" fmla="*/ 1739817 h 4685667"/>
              <a:gd name="connsiteX19" fmla="*/ 1659971 w 1825371"/>
              <a:gd name="connsiteY19" fmla="*/ 2199288 h 4685667"/>
              <a:gd name="connsiteX20" fmla="*/ 1782864 w 1825371"/>
              <a:gd name="connsiteY20" fmla="*/ 2697077 h 4685667"/>
              <a:gd name="connsiteX21" fmla="*/ 1794257 w 1825371"/>
              <a:gd name="connsiteY21" fmla="*/ 2767845 h 4685667"/>
              <a:gd name="connsiteX22" fmla="*/ 1791840 w 1825371"/>
              <a:gd name="connsiteY22" fmla="*/ 2778202 h 4685667"/>
              <a:gd name="connsiteX23" fmla="*/ 1784245 w 1825371"/>
              <a:gd name="connsiteY23" fmla="*/ 2770607 h 4685667"/>
              <a:gd name="connsiteX24" fmla="*/ 1746617 w 1825371"/>
              <a:gd name="connsiteY24" fmla="*/ 2660831 h 4685667"/>
              <a:gd name="connsiteX25" fmla="*/ 1513602 w 1825371"/>
              <a:gd name="connsiteY25" fmla="*/ 1875484 h 4685667"/>
              <a:gd name="connsiteX26" fmla="*/ 1297158 w 1825371"/>
              <a:gd name="connsiteY26" fmla="*/ 1267919 h 4685667"/>
              <a:gd name="connsiteX27" fmla="*/ 1275064 w 1825371"/>
              <a:gd name="connsiteY27" fmla="*/ 1217173 h 4685667"/>
              <a:gd name="connsiteX28" fmla="*/ 1248483 w 1825371"/>
              <a:gd name="connsiteY28" fmla="*/ 1193353 h 4685667"/>
              <a:gd name="connsiteX29" fmla="*/ 1232949 w 1825371"/>
              <a:gd name="connsiteY29" fmla="*/ 1222351 h 4685667"/>
              <a:gd name="connsiteX30" fmla="*/ 1230877 w 1825371"/>
              <a:gd name="connsiteY30" fmla="*/ 1283108 h 4685667"/>
              <a:gd name="connsiteX31" fmla="*/ 1297493 w 1825371"/>
              <a:gd name="connsiteY31" fmla="*/ 4685667 h 4685667"/>
              <a:gd name="connsiteX32" fmla="*/ 978613 w 1825371"/>
              <a:gd name="connsiteY32" fmla="*/ 4685667 h 4685667"/>
              <a:gd name="connsiteX33" fmla="*/ 1125245 w 1825371"/>
              <a:gd name="connsiteY33" fmla="*/ 1293464 h 4685667"/>
              <a:gd name="connsiteX34" fmla="*/ 1096247 w 1825371"/>
              <a:gd name="connsiteY34" fmla="*/ 1270681 h 4685667"/>
              <a:gd name="connsiteX35" fmla="*/ 984400 w 1825371"/>
              <a:gd name="connsiteY35" fmla="*/ 1242374 h 4685667"/>
              <a:gd name="connsiteX36" fmla="*/ 977149 w 1825371"/>
              <a:gd name="connsiteY36" fmla="*/ 1225458 h 4685667"/>
              <a:gd name="connsiteX37" fmla="*/ 983019 w 1825371"/>
              <a:gd name="connsiteY37" fmla="*/ 1189902 h 4685667"/>
              <a:gd name="connsiteX38" fmla="*/ 1016158 w 1825371"/>
              <a:gd name="connsiteY38" fmla="*/ 1097041 h 4685667"/>
              <a:gd name="connsiteX39" fmla="*/ 1055513 w 1825371"/>
              <a:gd name="connsiteY39" fmla="*/ 1078055 h 4685667"/>
              <a:gd name="connsiteX40" fmla="*/ 1097628 w 1825371"/>
              <a:gd name="connsiteY40" fmla="*/ 1104290 h 4685667"/>
              <a:gd name="connsiteX41" fmla="*/ 1115579 w 1825371"/>
              <a:gd name="connsiteY41" fmla="*/ 1107743 h 4685667"/>
              <a:gd name="connsiteX42" fmla="*/ 1177026 w 1825371"/>
              <a:gd name="connsiteY42" fmla="*/ 1087375 h 4685667"/>
              <a:gd name="connsiteX43" fmla="*/ 1179787 w 1825371"/>
              <a:gd name="connsiteY43" fmla="*/ 1073913 h 4685667"/>
              <a:gd name="connsiteX44" fmla="*/ 1135255 w 1825371"/>
              <a:gd name="connsiteY44" fmla="*/ 1041117 h 4685667"/>
              <a:gd name="connsiteX45" fmla="*/ 939868 w 1825371"/>
              <a:gd name="connsiteY45" fmla="*/ 883702 h 4685667"/>
              <a:gd name="connsiteX46" fmla="*/ 549783 w 1825371"/>
              <a:gd name="connsiteY46" fmla="*/ 496379 h 4685667"/>
              <a:gd name="connsiteX47" fmla="*/ 40947 w 1825371"/>
              <a:gd name="connsiteY47" fmla="*/ 48990 h 4685667"/>
              <a:gd name="connsiteX48" fmla="*/ 5735 w 1825371"/>
              <a:gd name="connsiteY48" fmla="*/ 17231 h 4685667"/>
              <a:gd name="connsiteX49" fmla="*/ 902 w 1825371"/>
              <a:gd name="connsiteY49" fmla="*/ 4114 h 4685667"/>
              <a:gd name="connsiteX50" fmla="*/ 15747 w 1825371"/>
              <a:gd name="connsiteY50" fmla="*/ 1352 h 4685667"/>
              <a:gd name="connsiteX0" fmla="*/ 15747 w 1825371"/>
              <a:gd name="connsiteY0" fmla="*/ 1352 h 4685667"/>
              <a:gd name="connsiteX1" fmla="*/ 83062 w 1825371"/>
              <a:gd name="connsiteY1" fmla="*/ 34837 h 4685667"/>
              <a:gd name="connsiteX2" fmla="*/ 961270 w 1825371"/>
              <a:gd name="connsiteY2" fmla="*/ 755975 h 4685667"/>
              <a:gd name="connsiteX3" fmla="*/ 1239162 w 1825371"/>
              <a:gd name="connsiteY3" fmla="*/ 1001764 h 4685667"/>
              <a:gd name="connsiteX4" fmla="*/ 1276445 w 1825371"/>
              <a:gd name="connsiteY4" fmla="*/ 1025928 h 4685667"/>
              <a:gd name="connsiteX5" fmla="*/ 1316489 w 1825371"/>
              <a:gd name="connsiteY5" fmla="*/ 1009704 h 4685667"/>
              <a:gd name="connsiteX6" fmla="*/ 1345141 w 1825371"/>
              <a:gd name="connsiteY6" fmla="*/ 948602 h 4685667"/>
              <a:gd name="connsiteX7" fmla="*/ 1407624 w 1825371"/>
              <a:gd name="connsiteY7" fmla="*/ 869894 h 4685667"/>
              <a:gd name="connsiteX8" fmla="*/ 1749379 w 1825371"/>
              <a:gd name="connsiteY8" fmla="*/ 590967 h 4685667"/>
              <a:gd name="connsiteX9" fmla="*/ 1808066 w 1825371"/>
              <a:gd name="connsiteY9" fmla="*/ 545399 h 4685667"/>
              <a:gd name="connsiteX10" fmla="*/ 1825326 w 1825371"/>
              <a:gd name="connsiteY10" fmla="*/ 554375 h 4685667"/>
              <a:gd name="connsiteX11" fmla="*/ 1811172 w 1825371"/>
              <a:gd name="connsiteY11" fmla="*/ 590277 h 4685667"/>
              <a:gd name="connsiteX12" fmla="*/ 1721073 w 1825371"/>
              <a:gd name="connsiteY12" fmla="*/ 698326 h 4685667"/>
              <a:gd name="connsiteX13" fmla="*/ 1385877 w 1825371"/>
              <a:gd name="connsiteY13" fmla="*/ 1068389 h 4685667"/>
              <a:gd name="connsiteX14" fmla="*/ 1376211 w 1825371"/>
              <a:gd name="connsiteY14" fmla="*/ 1098421 h 4685667"/>
              <a:gd name="connsiteX15" fmla="*/ 1361366 w 1825371"/>
              <a:gd name="connsiteY15" fmla="*/ 1135359 h 4685667"/>
              <a:gd name="connsiteX16" fmla="*/ 1355153 w 1825371"/>
              <a:gd name="connsiteY16" fmla="*/ 1169879 h 4685667"/>
              <a:gd name="connsiteX17" fmla="*/ 1409696 w 1825371"/>
              <a:gd name="connsiteY17" fmla="*/ 1384253 h 4685667"/>
              <a:gd name="connsiteX18" fmla="*/ 1524994 w 1825371"/>
              <a:gd name="connsiteY18" fmla="*/ 1739817 h 4685667"/>
              <a:gd name="connsiteX19" fmla="*/ 1659971 w 1825371"/>
              <a:gd name="connsiteY19" fmla="*/ 2199288 h 4685667"/>
              <a:gd name="connsiteX20" fmla="*/ 1782864 w 1825371"/>
              <a:gd name="connsiteY20" fmla="*/ 2697077 h 4685667"/>
              <a:gd name="connsiteX21" fmla="*/ 1794257 w 1825371"/>
              <a:gd name="connsiteY21" fmla="*/ 2767845 h 4685667"/>
              <a:gd name="connsiteX22" fmla="*/ 1791840 w 1825371"/>
              <a:gd name="connsiteY22" fmla="*/ 2778202 h 4685667"/>
              <a:gd name="connsiteX23" fmla="*/ 1784245 w 1825371"/>
              <a:gd name="connsiteY23" fmla="*/ 2770607 h 4685667"/>
              <a:gd name="connsiteX24" fmla="*/ 1746617 w 1825371"/>
              <a:gd name="connsiteY24" fmla="*/ 2660831 h 4685667"/>
              <a:gd name="connsiteX25" fmla="*/ 1513602 w 1825371"/>
              <a:gd name="connsiteY25" fmla="*/ 1875484 h 4685667"/>
              <a:gd name="connsiteX26" fmla="*/ 1297158 w 1825371"/>
              <a:gd name="connsiteY26" fmla="*/ 1267919 h 4685667"/>
              <a:gd name="connsiteX27" fmla="*/ 1275064 w 1825371"/>
              <a:gd name="connsiteY27" fmla="*/ 1217173 h 4685667"/>
              <a:gd name="connsiteX28" fmla="*/ 1248483 w 1825371"/>
              <a:gd name="connsiteY28" fmla="*/ 1193353 h 4685667"/>
              <a:gd name="connsiteX29" fmla="*/ 1232949 w 1825371"/>
              <a:gd name="connsiteY29" fmla="*/ 1222351 h 4685667"/>
              <a:gd name="connsiteX30" fmla="*/ 1230877 w 1825371"/>
              <a:gd name="connsiteY30" fmla="*/ 1283108 h 4685667"/>
              <a:gd name="connsiteX31" fmla="*/ 1217106 w 1825371"/>
              <a:gd name="connsiteY31" fmla="*/ 4685667 h 4685667"/>
              <a:gd name="connsiteX32" fmla="*/ 978613 w 1825371"/>
              <a:gd name="connsiteY32" fmla="*/ 4685667 h 4685667"/>
              <a:gd name="connsiteX33" fmla="*/ 1125245 w 1825371"/>
              <a:gd name="connsiteY33" fmla="*/ 1293464 h 4685667"/>
              <a:gd name="connsiteX34" fmla="*/ 1096247 w 1825371"/>
              <a:gd name="connsiteY34" fmla="*/ 1270681 h 4685667"/>
              <a:gd name="connsiteX35" fmla="*/ 984400 w 1825371"/>
              <a:gd name="connsiteY35" fmla="*/ 1242374 h 4685667"/>
              <a:gd name="connsiteX36" fmla="*/ 977149 w 1825371"/>
              <a:gd name="connsiteY36" fmla="*/ 1225458 h 4685667"/>
              <a:gd name="connsiteX37" fmla="*/ 983019 w 1825371"/>
              <a:gd name="connsiteY37" fmla="*/ 1189902 h 4685667"/>
              <a:gd name="connsiteX38" fmla="*/ 1016158 w 1825371"/>
              <a:gd name="connsiteY38" fmla="*/ 1097041 h 4685667"/>
              <a:gd name="connsiteX39" fmla="*/ 1055513 w 1825371"/>
              <a:gd name="connsiteY39" fmla="*/ 1078055 h 4685667"/>
              <a:gd name="connsiteX40" fmla="*/ 1097628 w 1825371"/>
              <a:gd name="connsiteY40" fmla="*/ 1104290 h 4685667"/>
              <a:gd name="connsiteX41" fmla="*/ 1115579 w 1825371"/>
              <a:gd name="connsiteY41" fmla="*/ 1107743 h 4685667"/>
              <a:gd name="connsiteX42" fmla="*/ 1177026 w 1825371"/>
              <a:gd name="connsiteY42" fmla="*/ 1087375 h 4685667"/>
              <a:gd name="connsiteX43" fmla="*/ 1179787 w 1825371"/>
              <a:gd name="connsiteY43" fmla="*/ 1073913 h 4685667"/>
              <a:gd name="connsiteX44" fmla="*/ 1135255 w 1825371"/>
              <a:gd name="connsiteY44" fmla="*/ 1041117 h 4685667"/>
              <a:gd name="connsiteX45" fmla="*/ 939868 w 1825371"/>
              <a:gd name="connsiteY45" fmla="*/ 883702 h 4685667"/>
              <a:gd name="connsiteX46" fmla="*/ 549783 w 1825371"/>
              <a:gd name="connsiteY46" fmla="*/ 496379 h 4685667"/>
              <a:gd name="connsiteX47" fmla="*/ 40947 w 1825371"/>
              <a:gd name="connsiteY47" fmla="*/ 48990 h 4685667"/>
              <a:gd name="connsiteX48" fmla="*/ 5735 w 1825371"/>
              <a:gd name="connsiteY48" fmla="*/ 17231 h 4685667"/>
              <a:gd name="connsiteX49" fmla="*/ 902 w 1825371"/>
              <a:gd name="connsiteY49" fmla="*/ 4114 h 4685667"/>
              <a:gd name="connsiteX50" fmla="*/ 15747 w 1825371"/>
              <a:gd name="connsiteY50" fmla="*/ 1352 h 4685667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78613 w 1825371"/>
              <a:gd name="connsiteY32" fmla="*/ 4685667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98710 w 1825371"/>
              <a:gd name="connsiteY32" fmla="*/ 4695715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  <a:gd name="connsiteX0" fmla="*/ 15747 w 1825371"/>
              <a:gd name="connsiteY0" fmla="*/ 1352 h 4705764"/>
              <a:gd name="connsiteX1" fmla="*/ 83062 w 1825371"/>
              <a:gd name="connsiteY1" fmla="*/ 34837 h 4705764"/>
              <a:gd name="connsiteX2" fmla="*/ 961270 w 1825371"/>
              <a:gd name="connsiteY2" fmla="*/ 755975 h 4705764"/>
              <a:gd name="connsiteX3" fmla="*/ 1239162 w 1825371"/>
              <a:gd name="connsiteY3" fmla="*/ 1001764 h 4705764"/>
              <a:gd name="connsiteX4" fmla="*/ 1276445 w 1825371"/>
              <a:gd name="connsiteY4" fmla="*/ 1025928 h 4705764"/>
              <a:gd name="connsiteX5" fmla="*/ 1316489 w 1825371"/>
              <a:gd name="connsiteY5" fmla="*/ 1009704 h 4705764"/>
              <a:gd name="connsiteX6" fmla="*/ 1345141 w 1825371"/>
              <a:gd name="connsiteY6" fmla="*/ 948602 h 4705764"/>
              <a:gd name="connsiteX7" fmla="*/ 1407624 w 1825371"/>
              <a:gd name="connsiteY7" fmla="*/ 869894 h 4705764"/>
              <a:gd name="connsiteX8" fmla="*/ 1749379 w 1825371"/>
              <a:gd name="connsiteY8" fmla="*/ 590967 h 4705764"/>
              <a:gd name="connsiteX9" fmla="*/ 1808066 w 1825371"/>
              <a:gd name="connsiteY9" fmla="*/ 545399 h 4705764"/>
              <a:gd name="connsiteX10" fmla="*/ 1825326 w 1825371"/>
              <a:gd name="connsiteY10" fmla="*/ 554375 h 4705764"/>
              <a:gd name="connsiteX11" fmla="*/ 1811172 w 1825371"/>
              <a:gd name="connsiteY11" fmla="*/ 590277 h 4705764"/>
              <a:gd name="connsiteX12" fmla="*/ 1721073 w 1825371"/>
              <a:gd name="connsiteY12" fmla="*/ 698326 h 4705764"/>
              <a:gd name="connsiteX13" fmla="*/ 1385877 w 1825371"/>
              <a:gd name="connsiteY13" fmla="*/ 1068389 h 4705764"/>
              <a:gd name="connsiteX14" fmla="*/ 1376211 w 1825371"/>
              <a:gd name="connsiteY14" fmla="*/ 1098421 h 4705764"/>
              <a:gd name="connsiteX15" fmla="*/ 1361366 w 1825371"/>
              <a:gd name="connsiteY15" fmla="*/ 1135359 h 4705764"/>
              <a:gd name="connsiteX16" fmla="*/ 1355153 w 1825371"/>
              <a:gd name="connsiteY16" fmla="*/ 1169879 h 4705764"/>
              <a:gd name="connsiteX17" fmla="*/ 1409696 w 1825371"/>
              <a:gd name="connsiteY17" fmla="*/ 1384253 h 4705764"/>
              <a:gd name="connsiteX18" fmla="*/ 1524994 w 1825371"/>
              <a:gd name="connsiteY18" fmla="*/ 1739817 h 4705764"/>
              <a:gd name="connsiteX19" fmla="*/ 1659971 w 1825371"/>
              <a:gd name="connsiteY19" fmla="*/ 2199288 h 4705764"/>
              <a:gd name="connsiteX20" fmla="*/ 1782864 w 1825371"/>
              <a:gd name="connsiteY20" fmla="*/ 2697077 h 4705764"/>
              <a:gd name="connsiteX21" fmla="*/ 1794257 w 1825371"/>
              <a:gd name="connsiteY21" fmla="*/ 2767845 h 4705764"/>
              <a:gd name="connsiteX22" fmla="*/ 1791840 w 1825371"/>
              <a:gd name="connsiteY22" fmla="*/ 2778202 h 4705764"/>
              <a:gd name="connsiteX23" fmla="*/ 1784245 w 1825371"/>
              <a:gd name="connsiteY23" fmla="*/ 2770607 h 4705764"/>
              <a:gd name="connsiteX24" fmla="*/ 1746617 w 1825371"/>
              <a:gd name="connsiteY24" fmla="*/ 2660831 h 4705764"/>
              <a:gd name="connsiteX25" fmla="*/ 1513602 w 1825371"/>
              <a:gd name="connsiteY25" fmla="*/ 1875484 h 4705764"/>
              <a:gd name="connsiteX26" fmla="*/ 1297158 w 1825371"/>
              <a:gd name="connsiteY26" fmla="*/ 1267919 h 4705764"/>
              <a:gd name="connsiteX27" fmla="*/ 1275064 w 1825371"/>
              <a:gd name="connsiteY27" fmla="*/ 1217173 h 4705764"/>
              <a:gd name="connsiteX28" fmla="*/ 1248483 w 1825371"/>
              <a:gd name="connsiteY28" fmla="*/ 1193353 h 4705764"/>
              <a:gd name="connsiteX29" fmla="*/ 1232949 w 1825371"/>
              <a:gd name="connsiteY29" fmla="*/ 1222351 h 4705764"/>
              <a:gd name="connsiteX30" fmla="*/ 1230877 w 1825371"/>
              <a:gd name="connsiteY30" fmla="*/ 1283108 h 4705764"/>
              <a:gd name="connsiteX31" fmla="*/ 1227154 w 1825371"/>
              <a:gd name="connsiteY31" fmla="*/ 4705764 h 4705764"/>
              <a:gd name="connsiteX32" fmla="*/ 998710 w 1825371"/>
              <a:gd name="connsiteY32" fmla="*/ 4695715 h 4705764"/>
              <a:gd name="connsiteX33" fmla="*/ 1125245 w 1825371"/>
              <a:gd name="connsiteY33" fmla="*/ 1293464 h 4705764"/>
              <a:gd name="connsiteX34" fmla="*/ 1096247 w 1825371"/>
              <a:gd name="connsiteY34" fmla="*/ 1270681 h 4705764"/>
              <a:gd name="connsiteX35" fmla="*/ 984400 w 1825371"/>
              <a:gd name="connsiteY35" fmla="*/ 1242374 h 4705764"/>
              <a:gd name="connsiteX36" fmla="*/ 977149 w 1825371"/>
              <a:gd name="connsiteY36" fmla="*/ 1225458 h 4705764"/>
              <a:gd name="connsiteX37" fmla="*/ 983019 w 1825371"/>
              <a:gd name="connsiteY37" fmla="*/ 1189902 h 4705764"/>
              <a:gd name="connsiteX38" fmla="*/ 1016158 w 1825371"/>
              <a:gd name="connsiteY38" fmla="*/ 1097041 h 4705764"/>
              <a:gd name="connsiteX39" fmla="*/ 1055513 w 1825371"/>
              <a:gd name="connsiteY39" fmla="*/ 1078055 h 4705764"/>
              <a:gd name="connsiteX40" fmla="*/ 1097628 w 1825371"/>
              <a:gd name="connsiteY40" fmla="*/ 1104290 h 4705764"/>
              <a:gd name="connsiteX41" fmla="*/ 1115579 w 1825371"/>
              <a:gd name="connsiteY41" fmla="*/ 1107743 h 4705764"/>
              <a:gd name="connsiteX42" fmla="*/ 1177026 w 1825371"/>
              <a:gd name="connsiteY42" fmla="*/ 1087375 h 4705764"/>
              <a:gd name="connsiteX43" fmla="*/ 1179787 w 1825371"/>
              <a:gd name="connsiteY43" fmla="*/ 1073913 h 4705764"/>
              <a:gd name="connsiteX44" fmla="*/ 1135255 w 1825371"/>
              <a:gd name="connsiteY44" fmla="*/ 1041117 h 4705764"/>
              <a:gd name="connsiteX45" fmla="*/ 939868 w 1825371"/>
              <a:gd name="connsiteY45" fmla="*/ 883702 h 4705764"/>
              <a:gd name="connsiteX46" fmla="*/ 549783 w 1825371"/>
              <a:gd name="connsiteY46" fmla="*/ 496379 h 4705764"/>
              <a:gd name="connsiteX47" fmla="*/ 40947 w 1825371"/>
              <a:gd name="connsiteY47" fmla="*/ 48990 h 4705764"/>
              <a:gd name="connsiteX48" fmla="*/ 5735 w 1825371"/>
              <a:gd name="connsiteY48" fmla="*/ 17231 h 4705764"/>
              <a:gd name="connsiteX49" fmla="*/ 902 w 1825371"/>
              <a:gd name="connsiteY49" fmla="*/ 4114 h 4705764"/>
              <a:gd name="connsiteX50" fmla="*/ 15747 w 1825371"/>
              <a:gd name="connsiteY50" fmla="*/ 1352 h 470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825371" h="4705764">
                <a:moveTo>
                  <a:pt x="15747" y="1352"/>
                </a:moveTo>
                <a:cubicBezTo>
                  <a:pt x="40601" y="7565"/>
                  <a:pt x="63040" y="19648"/>
                  <a:pt x="83062" y="34837"/>
                </a:cubicBezTo>
                <a:cubicBezTo>
                  <a:pt x="383392" y="265435"/>
                  <a:pt x="679236" y="502594"/>
                  <a:pt x="961270" y="755975"/>
                </a:cubicBezTo>
                <a:cubicBezTo>
                  <a:pt x="1053096" y="838826"/>
                  <a:pt x="1146302" y="919949"/>
                  <a:pt x="1239162" y="1001764"/>
                </a:cubicBezTo>
                <a:cubicBezTo>
                  <a:pt x="1250209" y="1011775"/>
                  <a:pt x="1262636" y="1020060"/>
                  <a:pt x="1276445" y="1025928"/>
                </a:cubicBezTo>
                <a:cubicBezTo>
                  <a:pt x="1296466" y="1034213"/>
                  <a:pt x="1308204" y="1030070"/>
                  <a:pt x="1316489" y="1009704"/>
                </a:cubicBezTo>
                <a:cubicBezTo>
                  <a:pt x="1325119" y="988991"/>
                  <a:pt x="1335821" y="968968"/>
                  <a:pt x="1345141" y="948602"/>
                </a:cubicBezTo>
                <a:cubicBezTo>
                  <a:pt x="1359640" y="917188"/>
                  <a:pt x="1382079" y="892679"/>
                  <a:pt x="1407624" y="869894"/>
                </a:cubicBezTo>
                <a:cubicBezTo>
                  <a:pt x="1517055" y="771511"/>
                  <a:pt x="1634081" y="682447"/>
                  <a:pt x="1749379" y="590967"/>
                </a:cubicBezTo>
                <a:cubicBezTo>
                  <a:pt x="1768711" y="575432"/>
                  <a:pt x="1788043" y="559898"/>
                  <a:pt x="1808066" y="545399"/>
                </a:cubicBezTo>
                <a:cubicBezTo>
                  <a:pt x="1819802" y="536769"/>
                  <a:pt x="1824634" y="539875"/>
                  <a:pt x="1825326" y="554375"/>
                </a:cubicBezTo>
                <a:cubicBezTo>
                  <a:pt x="1826015" y="568528"/>
                  <a:pt x="1818766" y="579575"/>
                  <a:pt x="1811172" y="590277"/>
                </a:cubicBezTo>
                <a:cubicBezTo>
                  <a:pt x="1783900" y="628594"/>
                  <a:pt x="1751451" y="662770"/>
                  <a:pt x="1721073" y="698326"/>
                </a:cubicBezTo>
                <a:cubicBezTo>
                  <a:pt x="1613023" y="825017"/>
                  <a:pt x="1503592" y="950328"/>
                  <a:pt x="1385877" y="1068389"/>
                </a:cubicBezTo>
                <a:cubicBezTo>
                  <a:pt x="1376900" y="1077364"/>
                  <a:pt x="1378626" y="1088411"/>
                  <a:pt x="1376211" y="1098421"/>
                </a:cubicBezTo>
                <a:cubicBezTo>
                  <a:pt x="1373449" y="1111885"/>
                  <a:pt x="1370342" y="1124658"/>
                  <a:pt x="1361366" y="1135359"/>
                </a:cubicBezTo>
                <a:cubicBezTo>
                  <a:pt x="1352736" y="1145370"/>
                  <a:pt x="1352736" y="1157798"/>
                  <a:pt x="1355153" y="1169879"/>
                </a:cubicBezTo>
                <a:cubicBezTo>
                  <a:pt x="1369651" y="1242374"/>
                  <a:pt x="1391054" y="1312796"/>
                  <a:pt x="1409696" y="1384253"/>
                </a:cubicBezTo>
                <a:cubicBezTo>
                  <a:pt x="1440764" y="1505076"/>
                  <a:pt x="1484260" y="1622102"/>
                  <a:pt x="1524994" y="1739817"/>
                </a:cubicBezTo>
                <a:cubicBezTo>
                  <a:pt x="1577466" y="1890674"/>
                  <a:pt x="1615785" y="2046016"/>
                  <a:pt x="1659971" y="2199288"/>
                </a:cubicBezTo>
                <a:cubicBezTo>
                  <a:pt x="1707264" y="2363607"/>
                  <a:pt x="1746273" y="2529998"/>
                  <a:pt x="1782864" y="2697077"/>
                </a:cubicBezTo>
                <a:cubicBezTo>
                  <a:pt x="1788043" y="2720207"/>
                  <a:pt x="1790460" y="2744026"/>
                  <a:pt x="1794257" y="2767845"/>
                </a:cubicBezTo>
                <a:cubicBezTo>
                  <a:pt x="1794947" y="2771643"/>
                  <a:pt x="1797364" y="2776822"/>
                  <a:pt x="1791840" y="2778202"/>
                </a:cubicBezTo>
                <a:cubicBezTo>
                  <a:pt x="1786662" y="2779583"/>
                  <a:pt x="1785626" y="2774405"/>
                  <a:pt x="1784245" y="2770607"/>
                </a:cubicBezTo>
                <a:cubicBezTo>
                  <a:pt x="1770437" y="2734360"/>
                  <a:pt x="1756975" y="2698113"/>
                  <a:pt x="1746617" y="2660831"/>
                </a:cubicBezTo>
                <a:cubicBezTo>
                  <a:pt x="1673779" y="2397784"/>
                  <a:pt x="1595762" y="2136116"/>
                  <a:pt x="1513602" y="1875484"/>
                </a:cubicBezTo>
                <a:cubicBezTo>
                  <a:pt x="1448704" y="1670431"/>
                  <a:pt x="1380007" y="1466759"/>
                  <a:pt x="1297158" y="1267919"/>
                </a:cubicBezTo>
                <a:cubicBezTo>
                  <a:pt x="1289909" y="1251004"/>
                  <a:pt x="1282659" y="1234089"/>
                  <a:pt x="1275064" y="1217173"/>
                </a:cubicBezTo>
                <a:cubicBezTo>
                  <a:pt x="1269541" y="1205436"/>
                  <a:pt x="1260911" y="1191628"/>
                  <a:pt x="1248483" y="1193353"/>
                </a:cubicBezTo>
                <a:cubicBezTo>
                  <a:pt x="1238128" y="1194734"/>
                  <a:pt x="1235711" y="1211649"/>
                  <a:pt x="1232949" y="1222351"/>
                </a:cubicBezTo>
                <a:cubicBezTo>
                  <a:pt x="1228115" y="1242374"/>
                  <a:pt x="1229843" y="1262740"/>
                  <a:pt x="1230877" y="1283108"/>
                </a:cubicBezTo>
                <a:cubicBezTo>
                  <a:pt x="1226287" y="2417294"/>
                  <a:pt x="1231744" y="3571578"/>
                  <a:pt x="1227154" y="4705764"/>
                </a:cubicBezTo>
                <a:lnTo>
                  <a:pt x="998710" y="4695715"/>
                </a:lnTo>
                <a:cubicBezTo>
                  <a:pt x="1020244" y="4110251"/>
                  <a:pt x="1098940" y="1865978"/>
                  <a:pt x="1125245" y="1293464"/>
                </a:cubicBezTo>
                <a:cubicBezTo>
                  <a:pt x="1126970" y="1262740"/>
                  <a:pt x="1124553" y="1258943"/>
                  <a:pt x="1096247" y="1270681"/>
                </a:cubicBezTo>
                <a:cubicBezTo>
                  <a:pt x="1050679" y="1289666"/>
                  <a:pt x="1018575" y="1263776"/>
                  <a:pt x="984400" y="1242374"/>
                </a:cubicBezTo>
                <a:cubicBezTo>
                  <a:pt x="979221" y="1238921"/>
                  <a:pt x="977841" y="1232017"/>
                  <a:pt x="977149" y="1225458"/>
                </a:cubicBezTo>
                <a:cubicBezTo>
                  <a:pt x="976115" y="1213030"/>
                  <a:pt x="978530" y="1200949"/>
                  <a:pt x="983019" y="1189902"/>
                </a:cubicBezTo>
                <a:cubicBezTo>
                  <a:pt x="995792" y="1159523"/>
                  <a:pt x="1005457" y="1128109"/>
                  <a:pt x="1016158" y="1097041"/>
                </a:cubicBezTo>
                <a:cubicBezTo>
                  <a:pt x="1022717" y="1078055"/>
                  <a:pt x="1036181" y="1071841"/>
                  <a:pt x="1055513" y="1078055"/>
                </a:cubicBezTo>
                <a:cubicBezTo>
                  <a:pt x="1071737" y="1082887"/>
                  <a:pt x="1084855" y="1093934"/>
                  <a:pt x="1097628" y="1104290"/>
                </a:cubicBezTo>
                <a:cubicBezTo>
                  <a:pt x="1103496" y="1108779"/>
                  <a:pt x="1107983" y="1110504"/>
                  <a:pt x="1115579" y="1107743"/>
                </a:cubicBezTo>
                <a:cubicBezTo>
                  <a:pt x="1135945" y="1100147"/>
                  <a:pt x="1156313" y="1093589"/>
                  <a:pt x="1177026" y="1087375"/>
                </a:cubicBezTo>
                <a:cubicBezTo>
                  <a:pt x="1187726" y="1084268"/>
                  <a:pt x="1185655" y="1080126"/>
                  <a:pt x="1179787" y="1073913"/>
                </a:cubicBezTo>
                <a:cubicBezTo>
                  <a:pt x="1166668" y="1060449"/>
                  <a:pt x="1151134" y="1050438"/>
                  <a:pt x="1135255" y="1041117"/>
                </a:cubicBezTo>
                <a:cubicBezTo>
                  <a:pt x="1062417" y="998311"/>
                  <a:pt x="998207" y="944460"/>
                  <a:pt x="939868" y="883702"/>
                </a:cubicBezTo>
                <a:cubicBezTo>
                  <a:pt x="813177" y="751488"/>
                  <a:pt x="683379" y="622035"/>
                  <a:pt x="549783" y="496379"/>
                </a:cubicBezTo>
                <a:cubicBezTo>
                  <a:pt x="385809" y="341382"/>
                  <a:pt x="211479" y="197084"/>
                  <a:pt x="40947" y="48990"/>
                </a:cubicBezTo>
                <a:cubicBezTo>
                  <a:pt x="28864" y="38635"/>
                  <a:pt x="17472" y="27933"/>
                  <a:pt x="5735" y="17231"/>
                </a:cubicBezTo>
                <a:cubicBezTo>
                  <a:pt x="2283" y="13780"/>
                  <a:pt x="-1859" y="9292"/>
                  <a:pt x="902" y="4114"/>
                </a:cubicBezTo>
                <a:cubicBezTo>
                  <a:pt x="4009" y="-1755"/>
                  <a:pt x="10568" y="-29"/>
                  <a:pt x="15747" y="1352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 w="226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A80C23-9532-403F-8276-9AD3849FBC9A}"/>
              </a:ext>
            </a:extLst>
          </p:cNvPr>
          <p:cNvSpPr/>
          <p:nvPr userDrawn="1"/>
        </p:nvSpPr>
        <p:spPr>
          <a:xfrm rot="3600000" flipV="1">
            <a:off x="1481922" y="-359510"/>
            <a:ext cx="1739424" cy="2395147"/>
          </a:xfrm>
          <a:custGeom>
            <a:avLst/>
            <a:gdLst>
              <a:gd name="connsiteX0" fmla="*/ 1077528 w 1739424"/>
              <a:gd name="connsiteY0" fmla="*/ 398319 h 2395147"/>
              <a:gd name="connsiteX1" fmla="*/ 1067918 w 1739424"/>
              <a:gd name="connsiteY1" fmla="*/ 380004 h 2395147"/>
              <a:gd name="connsiteX2" fmla="*/ 1092561 w 1739424"/>
              <a:gd name="connsiteY2" fmla="*/ 411557 h 2395147"/>
              <a:gd name="connsiteX3" fmla="*/ 1093901 w 1739424"/>
              <a:gd name="connsiteY3" fmla="*/ 415398 h 2395147"/>
              <a:gd name="connsiteX4" fmla="*/ 1090150 w 1739424"/>
              <a:gd name="connsiteY4" fmla="*/ 414575 h 2395147"/>
              <a:gd name="connsiteX5" fmla="*/ 1077528 w 1739424"/>
              <a:gd name="connsiteY5" fmla="*/ 398319 h 2395147"/>
              <a:gd name="connsiteX6" fmla="*/ 1064970 w 1739424"/>
              <a:gd name="connsiteY6" fmla="*/ 378632 h 2395147"/>
              <a:gd name="connsiteX7" fmla="*/ 1065239 w 1739424"/>
              <a:gd name="connsiteY7" fmla="*/ 377535 h 2395147"/>
              <a:gd name="connsiteX8" fmla="*/ 1067113 w 1739424"/>
              <a:gd name="connsiteY8" fmla="*/ 379456 h 2395147"/>
              <a:gd name="connsiteX9" fmla="*/ 1064970 w 1739424"/>
              <a:gd name="connsiteY9" fmla="*/ 378632 h 2395147"/>
              <a:gd name="connsiteX10" fmla="*/ 1734633 w 1739424"/>
              <a:gd name="connsiteY10" fmla="*/ 2247062 h 2395147"/>
              <a:gd name="connsiteX11" fmla="*/ 1739424 w 1739424"/>
              <a:gd name="connsiteY11" fmla="*/ 2180709 h 2395147"/>
              <a:gd name="connsiteX12" fmla="*/ 1737481 w 1739424"/>
              <a:gd name="connsiteY12" fmla="*/ 2187429 h 2395147"/>
              <a:gd name="connsiteX13" fmla="*/ 1734633 w 1739424"/>
              <a:gd name="connsiteY13" fmla="*/ 2247062 h 2395147"/>
              <a:gd name="connsiteX14" fmla="*/ 51484 w 1739424"/>
              <a:gd name="connsiteY14" fmla="*/ 1299625 h 2395147"/>
              <a:gd name="connsiteX15" fmla="*/ 225973 w 1739424"/>
              <a:gd name="connsiteY15" fmla="*/ 1500814 h 2395147"/>
              <a:gd name="connsiteX16" fmla="*/ 421792 w 1739424"/>
              <a:gd name="connsiteY16" fmla="*/ 1544987 h 2395147"/>
              <a:gd name="connsiteX17" fmla="*/ 528944 w 1739424"/>
              <a:gd name="connsiteY17" fmla="*/ 1408075 h 2395147"/>
              <a:gd name="connsiteX18" fmla="*/ 515014 w 1739424"/>
              <a:gd name="connsiteY18" fmla="*/ 1396279 h 2395147"/>
              <a:gd name="connsiteX19" fmla="*/ 348661 w 1739424"/>
              <a:gd name="connsiteY19" fmla="*/ 1408350 h 2395147"/>
              <a:gd name="connsiteX20" fmla="*/ 279815 w 1739424"/>
              <a:gd name="connsiteY20" fmla="*/ 1396004 h 2395147"/>
              <a:gd name="connsiteX21" fmla="*/ 319463 w 1739424"/>
              <a:gd name="connsiteY21" fmla="*/ 1397376 h 2395147"/>
              <a:gd name="connsiteX22" fmla="*/ 483940 w 1739424"/>
              <a:gd name="connsiteY22" fmla="*/ 1374603 h 2395147"/>
              <a:gd name="connsiteX23" fmla="*/ 539659 w 1739424"/>
              <a:gd name="connsiteY23" fmla="*/ 1360061 h 2395147"/>
              <a:gd name="connsiteX24" fmla="*/ 725033 w 1739424"/>
              <a:gd name="connsiteY24" fmla="*/ 1297230 h 2395147"/>
              <a:gd name="connsiteX25" fmla="*/ 885491 w 1739424"/>
              <a:gd name="connsiteY25" fmla="*/ 1249489 h 2395147"/>
              <a:gd name="connsiteX26" fmla="*/ 965854 w 1739424"/>
              <a:gd name="connsiteY26" fmla="*/ 1237965 h 2395147"/>
              <a:gd name="connsiteX27" fmla="*/ 1140675 w 1739424"/>
              <a:gd name="connsiteY27" fmla="*/ 1261289 h 2395147"/>
              <a:gd name="connsiteX28" fmla="*/ 1430909 w 1739424"/>
              <a:gd name="connsiteY28" fmla="*/ 1481407 h 2395147"/>
              <a:gd name="connsiteX29" fmla="*/ 1549564 w 1739424"/>
              <a:gd name="connsiteY29" fmla="*/ 1651718 h 2395147"/>
              <a:gd name="connsiteX30" fmla="*/ 1557415 w 1739424"/>
              <a:gd name="connsiteY30" fmla="*/ 1670822 h 2395147"/>
              <a:gd name="connsiteX31" fmla="*/ 1555525 w 1739424"/>
              <a:gd name="connsiteY31" fmla="*/ 1670473 h 2395147"/>
              <a:gd name="connsiteX32" fmla="*/ 1398512 w 1739424"/>
              <a:gd name="connsiteY32" fmla="*/ 1652472 h 2395147"/>
              <a:gd name="connsiteX33" fmla="*/ 1046085 w 1739424"/>
              <a:gd name="connsiteY33" fmla="*/ 1706261 h 2395147"/>
              <a:gd name="connsiteX34" fmla="*/ 1003447 w 1739424"/>
              <a:gd name="connsiteY34" fmla="*/ 1719049 h 2395147"/>
              <a:gd name="connsiteX35" fmla="*/ 1087567 w 1739424"/>
              <a:gd name="connsiteY35" fmla="*/ 1688103 h 2395147"/>
              <a:gd name="connsiteX36" fmla="*/ 1370422 w 1739424"/>
              <a:gd name="connsiteY36" fmla="*/ 1632771 h 2395147"/>
              <a:gd name="connsiteX37" fmla="*/ 1376144 w 1739424"/>
              <a:gd name="connsiteY37" fmla="*/ 1623897 h 2395147"/>
              <a:gd name="connsiteX38" fmla="*/ 1329191 w 1739424"/>
              <a:gd name="connsiteY38" fmla="*/ 1578151 h 2395147"/>
              <a:gd name="connsiteX39" fmla="*/ 1229320 w 1739424"/>
              <a:gd name="connsiteY39" fmla="*/ 1559619 h 2395147"/>
              <a:gd name="connsiteX40" fmla="*/ 996653 w 1739424"/>
              <a:gd name="connsiteY40" fmla="*/ 1626677 h 2395147"/>
              <a:gd name="connsiteX41" fmla="*/ 863114 w 1739424"/>
              <a:gd name="connsiteY41" fmla="*/ 1736938 h 2395147"/>
              <a:gd name="connsiteX42" fmla="*/ 811586 w 1739424"/>
              <a:gd name="connsiteY42" fmla="*/ 1832416 h 2395147"/>
              <a:gd name="connsiteX43" fmla="*/ 807916 w 1739424"/>
              <a:gd name="connsiteY43" fmla="*/ 1845357 h 2395147"/>
              <a:gd name="connsiteX44" fmla="*/ 807963 w 1739424"/>
              <a:gd name="connsiteY44" fmla="*/ 1848892 h 2395147"/>
              <a:gd name="connsiteX45" fmla="*/ 879991 w 1739424"/>
              <a:gd name="connsiteY45" fmla="*/ 1820168 h 2395147"/>
              <a:gd name="connsiteX46" fmla="*/ 1011289 w 1739424"/>
              <a:gd name="connsiteY46" fmla="*/ 1801302 h 2395147"/>
              <a:gd name="connsiteX47" fmla="*/ 1249185 w 1739424"/>
              <a:gd name="connsiteY47" fmla="*/ 1765402 h 2395147"/>
              <a:gd name="connsiteX48" fmla="*/ 1343560 w 1739424"/>
              <a:gd name="connsiteY48" fmla="*/ 1722610 h 2395147"/>
              <a:gd name="connsiteX49" fmla="*/ 1376800 w 1739424"/>
              <a:gd name="connsiteY49" fmla="*/ 1677991 h 2395147"/>
              <a:gd name="connsiteX50" fmla="*/ 1387169 w 1739424"/>
              <a:gd name="connsiteY50" fmla="*/ 1672942 h 2395147"/>
              <a:gd name="connsiteX51" fmla="*/ 1500972 w 1739424"/>
              <a:gd name="connsiteY51" fmla="*/ 1682857 h 2395147"/>
              <a:gd name="connsiteX52" fmla="*/ 1566833 w 1739424"/>
              <a:gd name="connsiteY52" fmla="*/ 1693739 h 2395147"/>
              <a:gd name="connsiteX53" fmla="*/ 1593093 w 1739424"/>
              <a:gd name="connsiteY53" fmla="*/ 1757638 h 2395147"/>
              <a:gd name="connsiteX54" fmla="*/ 1627517 w 1739424"/>
              <a:gd name="connsiteY54" fmla="*/ 1871216 h 2395147"/>
              <a:gd name="connsiteX55" fmla="*/ 1642518 w 1739424"/>
              <a:gd name="connsiteY55" fmla="*/ 1943101 h 2395147"/>
              <a:gd name="connsiteX56" fmla="*/ 1641715 w 1739424"/>
              <a:gd name="connsiteY56" fmla="*/ 2189761 h 2395147"/>
              <a:gd name="connsiteX57" fmla="*/ 1669305 w 1739424"/>
              <a:gd name="connsiteY57" fmla="*/ 2379903 h 2395147"/>
              <a:gd name="connsiteX58" fmla="*/ 1669117 w 1739424"/>
              <a:gd name="connsiteY58" fmla="*/ 2383495 h 2395147"/>
              <a:gd name="connsiteX59" fmla="*/ 1722169 w 1739424"/>
              <a:gd name="connsiteY59" fmla="*/ 2376292 h 2395147"/>
              <a:gd name="connsiteX60" fmla="*/ 1680021 w 1739424"/>
              <a:gd name="connsiteY60" fmla="*/ 2119798 h 2395147"/>
              <a:gd name="connsiteX61" fmla="*/ 1684306 w 1739424"/>
              <a:gd name="connsiteY61" fmla="*/ 1712628 h 2395147"/>
              <a:gd name="connsiteX62" fmla="*/ 1631534 w 1739424"/>
              <a:gd name="connsiteY62" fmla="*/ 1258270 h 2395147"/>
              <a:gd name="connsiteX63" fmla="*/ 1545546 w 1739424"/>
              <a:gd name="connsiteY63" fmla="*/ 1033010 h 2395147"/>
              <a:gd name="connsiteX64" fmla="*/ 1482058 w 1739424"/>
              <a:gd name="connsiteY64" fmla="*/ 912011 h 2395147"/>
              <a:gd name="connsiteX65" fmla="*/ 1482326 w 1739424"/>
              <a:gd name="connsiteY65" fmla="*/ 893903 h 2395147"/>
              <a:gd name="connsiteX66" fmla="*/ 1498131 w 1739424"/>
              <a:gd name="connsiteY66" fmla="*/ 852199 h 2395147"/>
              <a:gd name="connsiteX67" fmla="*/ 1490363 w 1739424"/>
              <a:gd name="connsiteY67" fmla="*/ 758088 h 2395147"/>
              <a:gd name="connsiteX68" fmla="*/ 1392854 w 1739424"/>
              <a:gd name="connsiteY68" fmla="*/ 556701 h 2395147"/>
              <a:gd name="connsiteX69" fmla="*/ 1132209 w 1739424"/>
              <a:gd name="connsiteY69" fmla="*/ 271353 h 2395147"/>
              <a:gd name="connsiteX70" fmla="*/ 813699 w 1739424"/>
              <a:gd name="connsiteY70" fmla="*/ 1097 h 2395147"/>
              <a:gd name="connsiteX71" fmla="*/ 810218 w 1739424"/>
              <a:gd name="connsiteY71" fmla="*/ 0 h 2395147"/>
              <a:gd name="connsiteX72" fmla="*/ 810486 w 1739424"/>
              <a:gd name="connsiteY72" fmla="*/ 4391 h 2395147"/>
              <a:gd name="connsiteX73" fmla="*/ 914155 w 1739424"/>
              <a:gd name="connsiteY73" fmla="*/ 340496 h 2395147"/>
              <a:gd name="connsiteX74" fmla="*/ 1228378 w 1739424"/>
              <a:gd name="connsiteY74" fmla="*/ 826682 h 2395147"/>
              <a:gd name="connsiteX75" fmla="*/ 1341690 w 1739424"/>
              <a:gd name="connsiteY75" fmla="*/ 917499 h 2395147"/>
              <a:gd name="connsiteX76" fmla="*/ 1412410 w 1739424"/>
              <a:gd name="connsiteY76" fmla="*/ 934785 h 2395147"/>
              <a:gd name="connsiteX77" fmla="*/ 1420713 w 1739424"/>
              <a:gd name="connsiteY77" fmla="*/ 920793 h 2395147"/>
              <a:gd name="connsiteX78" fmla="*/ 1351601 w 1739424"/>
              <a:gd name="connsiteY78" fmla="*/ 800342 h 2395147"/>
              <a:gd name="connsiteX79" fmla="*/ 1099795 w 1739424"/>
              <a:gd name="connsiteY79" fmla="*/ 430764 h 2395147"/>
              <a:gd name="connsiteX80" fmla="*/ 1092829 w 1739424"/>
              <a:gd name="connsiteY80" fmla="*/ 418142 h 2395147"/>
              <a:gd name="connsiteX81" fmla="*/ 1101403 w 1739424"/>
              <a:gd name="connsiteY81" fmla="*/ 424179 h 2395147"/>
              <a:gd name="connsiteX82" fmla="*/ 1305794 w 1739424"/>
              <a:gd name="connsiteY82" fmla="*/ 694435 h 2395147"/>
              <a:gd name="connsiteX83" fmla="*/ 1424463 w 1739424"/>
              <a:gd name="connsiteY83" fmla="*/ 872227 h 2395147"/>
              <a:gd name="connsiteX84" fmla="*/ 1500810 w 1739424"/>
              <a:gd name="connsiteY84" fmla="*/ 1008316 h 2395147"/>
              <a:gd name="connsiteX85" fmla="*/ 1610640 w 1739424"/>
              <a:gd name="connsiteY85" fmla="*/ 1310125 h 2395147"/>
              <a:gd name="connsiteX86" fmla="*/ 1646268 w 1739424"/>
              <a:gd name="connsiteY86" fmla="*/ 1762565 h 2395147"/>
              <a:gd name="connsiteX87" fmla="*/ 1643589 w 1739424"/>
              <a:gd name="connsiteY87" fmla="*/ 1766407 h 2395147"/>
              <a:gd name="connsiteX88" fmla="*/ 1637160 w 1739424"/>
              <a:gd name="connsiteY88" fmla="*/ 1747474 h 2395147"/>
              <a:gd name="connsiteX89" fmla="*/ 1480720 w 1739424"/>
              <a:gd name="connsiteY89" fmla="*/ 1478590 h 2395147"/>
              <a:gd name="connsiteX90" fmla="*/ 1140741 w 1739424"/>
              <a:gd name="connsiteY90" fmla="*/ 1210217 h 2395147"/>
              <a:gd name="connsiteX91" fmla="*/ 942550 w 1739424"/>
              <a:gd name="connsiteY91" fmla="*/ 1071697 h 2395147"/>
              <a:gd name="connsiteX92" fmla="*/ 710299 w 1739424"/>
              <a:gd name="connsiteY92" fmla="*/ 861253 h 2395147"/>
              <a:gd name="connsiteX93" fmla="*/ 706012 w 1739424"/>
              <a:gd name="connsiteY93" fmla="*/ 845339 h 2395147"/>
              <a:gd name="connsiteX94" fmla="*/ 722086 w 1739424"/>
              <a:gd name="connsiteY94" fmla="*/ 767417 h 2395147"/>
              <a:gd name="connsiteX95" fmla="*/ 679759 w 1739424"/>
              <a:gd name="connsiteY95" fmla="*/ 625567 h 2395147"/>
              <a:gd name="connsiteX96" fmla="*/ 497603 w 1739424"/>
              <a:gd name="connsiteY96" fmla="*/ 336106 h 2395147"/>
              <a:gd name="connsiteX97" fmla="*/ 396076 w 1739424"/>
              <a:gd name="connsiteY97" fmla="*/ 177244 h 2395147"/>
              <a:gd name="connsiteX98" fmla="*/ 359644 w 1739424"/>
              <a:gd name="connsiteY98" fmla="*/ 72707 h 2395147"/>
              <a:gd name="connsiteX99" fmla="*/ 355893 w 1739424"/>
              <a:gd name="connsiteY99" fmla="*/ 76001 h 2395147"/>
              <a:gd name="connsiteX100" fmla="*/ 345714 w 1739424"/>
              <a:gd name="connsiteY100" fmla="*/ 92187 h 2395147"/>
              <a:gd name="connsiteX101" fmla="*/ 293210 w 1739424"/>
              <a:gd name="connsiteY101" fmla="*/ 237881 h 2395147"/>
              <a:gd name="connsiteX102" fmla="*/ 300978 w 1739424"/>
              <a:gd name="connsiteY102" fmla="*/ 485638 h 2395147"/>
              <a:gd name="connsiteX103" fmla="*/ 445633 w 1739424"/>
              <a:gd name="connsiteY103" fmla="*/ 798970 h 2395147"/>
              <a:gd name="connsiteX104" fmla="*/ 557339 w 1739424"/>
              <a:gd name="connsiteY104" fmla="*/ 888690 h 2395147"/>
              <a:gd name="connsiteX105" fmla="*/ 648686 w 1739424"/>
              <a:gd name="connsiteY105" fmla="*/ 895823 h 2395147"/>
              <a:gd name="connsiteX106" fmla="*/ 652705 w 1739424"/>
              <a:gd name="connsiteY106" fmla="*/ 881283 h 2395147"/>
              <a:gd name="connsiteX107" fmla="*/ 449383 w 1739424"/>
              <a:gd name="connsiteY107" fmla="*/ 525148 h 2395147"/>
              <a:gd name="connsiteX108" fmla="*/ 404113 w 1739424"/>
              <a:gd name="connsiteY108" fmla="*/ 405521 h 2395147"/>
              <a:gd name="connsiteX109" fmla="*/ 430098 w 1739424"/>
              <a:gd name="connsiteY109" fmla="*/ 463414 h 2395147"/>
              <a:gd name="connsiteX110" fmla="*/ 699315 w 1739424"/>
              <a:gd name="connsiteY110" fmla="*/ 892806 h 2395147"/>
              <a:gd name="connsiteX111" fmla="*/ 1003893 w 1739424"/>
              <a:gd name="connsiteY111" fmla="*/ 1157849 h 2395147"/>
              <a:gd name="connsiteX112" fmla="*/ 1056131 w 1739424"/>
              <a:gd name="connsiteY112" fmla="*/ 1196809 h 2395147"/>
              <a:gd name="connsiteX113" fmla="*/ 1026396 w 1739424"/>
              <a:gd name="connsiteY113" fmla="*/ 1194890 h 2395147"/>
              <a:gd name="connsiteX114" fmla="*/ 847988 w 1739424"/>
              <a:gd name="connsiteY114" fmla="*/ 1218760 h 2395147"/>
              <a:gd name="connsiteX115" fmla="*/ 525462 w 1739424"/>
              <a:gd name="connsiteY115" fmla="*/ 1334545 h 2395147"/>
              <a:gd name="connsiteX116" fmla="*/ 506711 w 1739424"/>
              <a:gd name="connsiteY116" fmla="*/ 1327960 h 2395147"/>
              <a:gd name="connsiteX117" fmla="*/ 302050 w 1739424"/>
              <a:gd name="connsiteY117" fmla="*/ 1262933 h 2395147"/>
              <a:gd name="connsiteX118" fmla="*/ 0 w 1739424"/>
              <a:gd name="connsiteY118" fmla="*/ 1208733 h 2395147"/>
              <a:gd name="connsiteX119" fmla="*/ 51484 w 1739424"/>
              <a:gd name="connsiteY119" fmla="*/ 1299625 h 239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1739424" h="2395147">
                <a:moveTo>
                  <a:pt x="1077528" y="398319"/>
                </a:moveTo>
                <a:cubicBezTo>
                  <a:pt x="1073409" y="392832"/>
                  <a:pt x="1069793" y="387001"/>
                  <a:pt x="1067918" y="380004"/>
                </a:cubicBezTo>
                <a:cubicBezTo>
                  <a:pt x="1077560" y="389333"/>
                  <a:pt x="1085061" y="400308"/>
                  <a:pt x="1092561" y="411557"/>
                </a:cubicBezTo>
                <a:cubicBezTo>
                  <a:pt x="1093366" y="412654"/>
                  <a:pt x="1095240" y="413478"/>
                  <a:pt x="1093901" y="415398"/>
                </a:cubicBezTo>
                <a:cubicBezTo>
                  <a:pt x="1092295" y="417319"/>
                  <a:pt x="1091222" y="415673"/>
                  <a:pt x="1090150" y="414575"/>
                </a:cubicBezTo>
                <a:cubicBezTo>
                  <a:pt x="1086267" y="408951"/>
                  <a:pt x="1081646" y="403807"/>
                  <a:pt x="1077528" y="398319"/>
                </a:cubicBezTo>
                <a:close/>
                <a:moveTo>
                  <a:pt x="1064970" y="378632"/>
                </a:moveTo>
                <a:cubicBezTo>
                  <a:pt x="1064970" y="378359"/>
                  <a:pt x="1065239" y="377810"/>
                  <a:pt x="1065239" y="377535"/>
                </a:cubicBezTo>
                <a:lnTo>
                  <a:pt x="1067113" y="379456"/>
                </a:lnTo>
                <a:cubicBezTo>
                  <a:pt x="1066310" y="380279"/>
                  <a:pt x="1065507" y="380004"/>
                  <a:pt x="1064970" y="378632"/>
                </a:cubicBezTo>
                <a:close/>
                <a:moveTo>
                  <a:pt x="1734633" y="2247062"/>
                </a:moveTo>
                <a:lnTo>
                  <a:pt x="1739424" y="2180709"/>
                </a:lnTo>
                <a:lnTo>
                  <a:pt x="1737481" y="2187429"/>
                </a:lnTo>
                <a:cubicBezTo>
                  <a:pt x="1736531" y="2207307"/>
                  <a:pt x="1735583" y="2227184"/>
                  <a:pt x="1734633" y="2247062"/>
                </a:cubicBezTo>
                <a:close/>
                <a:moveTo>
                  <a:pt x="51484" y="1299625"/>
                </a:moveTo>
                <a:cubicBezTo>
                  <a:pt x="107250" y="1386350"/>
                  <a:pt x="173250" y="1458783"/>
                  <a:pt x="225973" y="1500814"/>
                </a:cubicBezTo>
                <a:cubicBezTo>
                  <a:pt x="296271" y="1556856"/>
                  <a:pt x="349466" y="1562823"/>
                  <a:pt x="421792" y="1544987"/>
                </a:cubicBezTo>
                <a:cubicBezTo>
                  <a:pt x="494924" y="1526879"/>
                  <a:pt x="532962" y="1478041"/>
                  <a:pt x="528944" y="1408075"/>
                </a:cubicBezTo>
                <a:cubicBezTo>
                  <a:pt x="528409" y="1397649"/>
                  <a:pt x="526265" y="1394083"/>
                  <a:pt x="515014" y="1396279"/>
                </a:cubicBezTo>
                <a:cubicBezTo>
                  <a:pt x="460099" y="1406978"/>
                  <a:pt x="404648" y="1412191"/>
                  <a:pt x="348661" y="1408350"/>
                </a:cubicBezTo>
                <a:cubicBezTo>
                  <a:pt x="326160" y="1406978"/>
                  <a:pt x="303657" y="1403412"/>
                  <a:pt x="279815" y="1396004"/>
                </a:cubicBezTo>
                <a:cubicBezTo>
                  <a:pt x="294818" y="1392986"/>
                  <a:pt x="307139" y="1396827"/>
                  <a:pt x="319463" y="1397376"/>
                </a:cubicBezTo>
                <a:cubicBezTo>
                  <a:pt x="375717" y="1400120"/>
                  <a:pt x="429829" y="1388870"/>
                  <a:pt x="483940" y="1374603"/>
                </a:cubicBezTo>
                <a:cubicBezTo>
                  <a:pt x="502424" y="1369665"/>
                  <a:pt x="521443" y="1365549"/>
                  <a:pt x="539659" y="1360061"/>
                </a:cubicBezTo>
                <a:cubicBezTo>
                  <a:pt x="602343" y="1341953"/>
                  <a:pt x="663419" y="1318632"/>
                  <a:pt x="725033" y="1297230"/>
                </a:cubicBezTo>
                <a:cubicBezTo>
                  <a:pt x="777804" y="1278847"/>
                  <a:pt x="831379" y="1263208"/>
                  <a:pt x="885491" y="1249489"/>
                </a:cubicBezTo>
                <a:lnTo>
                  <a:pt x="965854" y="1237965"/>
                </a:lnTo>
                <a:cubicBezTo>
                  <a:pt x="1008386" y="1239932"/>
                  <a:pt x="1063167" y="1220715"/>
                  <a:pt x="1140675" y="1261289"/>
                </a:cubicBezTo>
                <a:cubicBezTo>
                  <a:pt x="1218186" y="1301862"/>
                  <a:pt x="1362760" y="1416335"/>
                  <a:pt x="1430909" y="1481407"/>
                </a:cubicBezTo>
                <a:cubicBezTo>
                  <a:pt x="1499057" y="1546478"/>
                  <a:pt x="1516795" y="1586751"/>
                  <a:pt x="1549564" y="1651718"/>
                </a:cubicBezTo>
                <a:lnTo>
                  <a:pt x="1557415" y="1670822"/>
                </a:lnTo>
                <a:lnTo>
                  <a:pt x="1555525" y="1670473"/>
                </a:lnTo>
                <a:cubicBezTo>
                  <a:pt x="1503614" y="1661478"/>
                  <a:pt x="1446534" y="1653334"/>
                  <a:pt x="1398512" y="1652472"/>
                </a:cubicBezTo>
                <a:cubicBezTo>
                  <a:pt x="1277780" y="1650277"/>
                  <a:pt x="1160915" y="1670735"/>
                  <a:pt x="1046085" y="1706261"/>
                </a:cubicBezTo>
                <a:cubicBezTo>
                  <a:pt x="1031962" y="1710529"/>
                  <a:pt x="1017823" y="1715069"/>
                  <a:pt x="1003447" y="1719049"/>
                </a:cubicBezTo>
                <a:cubicBezTo>
                  <a:pt x="1030832" y="1706926"/>
                  <a:pt x="1059271" y="1697451"/>
                  <a:pt x="1087567" y="1688103"/>
                </a:cubicBezTo>
                <a:cubicBezTo>
                  <a:pt x="1179405" y="1657507"/>
                  <a:pt x="1273537" y="1637923"/>
                  <a:pt x="1370422" y="1632771"/>
                </a:cubicBezTo>
                <a:cubicBezTo>
                  <a:pt x="1377778" y="1632422"/>
                  <a:pt x="1379106" y="1630739"/>
                  <a:pt x="1376144" y="1623897"/>
                </a:cubicBezTo>
                <a:cubicBezTo>
                  <a:pt x="1366655" y="1602111"/>
                  <a:pt x="1350034" y="1587888"/>
                  <a:pt x="1329191" y="1578151"/>
                </a:cubicBezTo>
                <a:cubicBezTo>
                  <a:pt x="1297530" y="1563385"/>
                  <a:pt x="1263689" y="1559482"/>
                  <a:pt x="1229320" y="1559619"/>
                </a:cubicBezTo>
                <a:cubicBezTo>
                  <a:pt x="1145365" y="1560020"/>
                  <a:pt x="1068453" y="1584359"/>
                  <a:pt x="996653" y="1626677"/>
                </a:cubicBezTo>
                <a:cubicBezTo>
                  <a:pt x="946428" y="1656370"/>
                  <a:pt x="899719" y="1690631"/>
                  <a:pt x="863114" y="1736938"/>
                </a:cubicBezTo>
                <a:cubicBezTo>
                  <a:pt x="840384" y="1765651"/>
                  <a:pt x="822768" y="1797268"/>
                  <a:pt x="811586" y="1832416"/>
                </a:cubicBezTo>
                <a:cubicBezTo>
                  <a:pt x="810229" y="1836675"/>
                  <a:pt x="809000" y="1841079"/>
                  <a:pt x="807916" y="1845357"/>
                </a:cubicBezTo>
                <a:cubicBezTo>
                  <a:pt x="807864" y="1846169"/>
                  <a:pt x="807939" y="1847124"/>
                  <a:pt x="807963" y="1848892"/>
                </a:cubicBezTo>
                <a:cubicBezTo>
                  <a:pt x="831400" y="1836927"/>
                  <a:pt x="855096" y="1827287"/>
                  <a:pt x="879991" y="1820168"/>
                </a:cubicBezTo>
                <a:cubicBezTo>
                  <a:pt x="922865" y="1807938"/>
                  <a:pt x="966993" y="1803800"/>
                  <a:pt x="1011289" y="1801302"/>
                </a:cubicBezTo>
                <a:cubicBezTo>
                  <a:pt x="1091805" y="1797289"/>
                  <a:pt x="1171657" y="1788752"/>
                  <a:pt x="1249185" y="1765402"/>
                </a:cubicBezTo>
                <a:cubicBezTo>
                  <a:pt x="1282546" y="1755423"/>
                  <a:pt x="1315560" y="1744472"/>
                  <a:pt x="1343560" y="1722610"/>
                </a:cubicBezTo>
                <a:cubicBezTo>
                  <a:pt x="1358845" y="1710673"/>
                  <a:pt x="1371004" y="1696638"/>
                  <a:pt x="1376800" y="1677991"/>
                </a:cubicBezTo>
                <a:cubicBezTo>
                  <a:pt x="1378851" y="1671330"/>
                  <a:pt x="1382967" y="1672813"/>
                  <a:pt x="1387169" y="1672942"/>
                </a:cubicBezTo>
                <a:cubicBezTo>
                  <a:pt x="1424336" y="1673661"/>
                  <a:pt x="1463273" y="1677620"/>
                  <a:pt x="1500972" y="1682857"/>
                </a:cubicBezTo>
                <a:lnTo>
                  <a:pt x="1566833" y="1693739"/>
                </a:lnTo>
                <a:lnTo>
                  <a:pt x="1593093" y="1757638"/>
                </a:lnTo>
                <a:cubicBezTo>
                  <a:pt x="1605907" y="1794995"/>
                  <a:pt x="1617203" y="1833627"/>
                  <a:pt x="1627517" y="1871216"/>
                </a:cubicBezTo>
                <a:cubicBezTo>
                  <a:pt x="1633946" y="1894812"/>
                  <a:pt x="1643322" y="1918133"/>
                  <a:pt x="1642518" y="1943101"/>
                </a:cubicBezTo>
                <a:cubicBezTo>
                  <a:pt x="1640107" y="2025412"/>
                  <a:pt x="1638499" y="2107725"/>
                  <a:pt x="1641715" y="2189761"/>
                </a:cubicBezTo>
                <a:cubicBezTo>
                  <a:pt x="1644125" y="2253964"/>
                  <a:pt x="1644928" y="2318717"/>
                  <a:pt x="1669305" y="2379903"/>
                </a:cubicBezTo>
                <a:cubicBezTo>
                  <a:pt x="1669242" y="2381100"/>
                  <a:pt x="1669180" y="2382297"/>
                  <a:pt x="1669117" y="2383495"/>
                </a:cubicBezTo>
                <a:cubicBezTo>
                  <a:pt x="1673135" y="2372016"/>
                  <a:pt x="1720350" y="2420240"/>
                  <a:pt x="1722169" y="2376292"/>
                </a:cubicBezTo>
                <a:cubicBezTo>
                  <a:pt x="1711719" y="2312911"/>
                  <a:pt x="1681361" y="2183726"/>
                  <a:pt x="1680021" y="2119798"/>
                </a:cubicBezTo>
                <a:cubicBezTo>
                  <a:pt x="1677610" y="1983983"/>
                  <a:pt x="1684308" y="1848168"/>
                  <a:pt x="1684306" y="1712628"/>
                </a:cubicBezTo>
                <a:cubicBezTo>
                  <a:pt x="1684306" y="1558981"/>
                  <a:pt x="1673055" y="1406703"/>
                  <a:pt x="1631534" y="1258270"/>
                </a:cubicBezTo>
                <a:cubicBezTo>
                  <a:pt x="1609835" y="1180348"/>
                  <a:pt x="1581442" y="1105169"/>
                  <a:pt x="1545546" y="1033010"/>
                </a:cubicBezTo>
                <a:cubicBezTo>
                  <a:pt x="1520632" y="975301"/>
                  <a:pt x="1492596" y="935197"/>
                  <a:pt x="1482058" y="912011"/>
                </a:cubicBezTo>
                <a:cubicBezTo>
                  <a:pt x="1478307" y="905426"/>
                  <a:pt x="1477504" y="900763"/>
                  <a:pt x="1482326" y="893903"/>
                </a:cubicBezTo>
                <a:cubicBezTo>
                  <a:pt x="1491434" y="881558"/>
                  <a:pt x="1495452" y="867289"/>
                  <a:pt x="1498131" y="852199"/>
                </a:cubicBezTo>
                <a:cubicBezTo>
                  <a:pt x="1504024" y="820097"/>
                  <a:pt x="1498131" y="788819"/>
                  <a:pt x="1490363" y="758088"/>
                </a:cubicBezTo>
                <a:cubicBezTo>
                  <a:pt x="1471344" y="684284"/>
                  <a:pt x="1433840" y="619531"/>
                  <a:pt x="1392854" y="556701"/>
                </a:cubicBezTo>
                <a:cubicBezTo>
                  <a:pt x="1321331" y="446953"/>
                  <a:pt x="1229715" y="356135"/>
                  <a:pt x="1132209" y="271353"/>
                </a:cubicBezTo>
                <a:cubicBezTo>
                  <a:pt x="1027199" y="179713"/>
                  <a:pt x="917637" y="94109"/>
                  <a:pt x="813699" y="1097"/>
                </a:cubicBezTo>
                <a:cubicBezTo>
                  <a:pt x="812897" y="275"/>
                  <a:pt x="811557" y="275"/>
                  <a:pt x="810218" y="0"/>
                </a:cubicBezTo>
                <a:cubicBezTo>
                  <a:pt x="810218" y="1920"/>
                  <a:pt x="810218" y="3292"/>
                  <a:pt x="810486" y="4391"/>
                </a:cubicBezTo>
                <a:cubicBezTo>
                  <a:pt x="830845" y="120998"/>
                  <a:pt x="868080" y="232118"/>
                  <a:pt x="914155" y="340496"/>
                </a:cubicBezTo>
                <a:cubicBezTo>
                  <a:pt x="991303" y="521307"/>
                  <a:pt x="1092561" y="685930"/>
                  <a:pt x="1228378" y="826682"/>
                </a:cubicBezTo>
                <a:cubicBezTo>
                  <a:pt x="1262397" y="861803"/>
                  <a:pt x="1298293" y="894726"/>
                  <a:pt x="1341690" y="917499"/>
                </a:cubicBezTo>
                <a:cubicBezTo>
                  <a:pt x="1363924" y="929022"/>
                  <a:pt x="1387228" y="936431"/>
                  <a:pt x="1412410" y="934785"/>
                </a:cubicBezTo>
                <a:cubicBezTo>
                  <a:pt x="1427143" y="933960"/>
                  <a:pt x="1427411" y="933688"/>
                  <a:pt x="1420713" y="920793"/>
                </a:cubicBezTo>
                <a:cubicBezTo>
                  <a:pt x="1399015" y="879911"/>
                  <a:pt x="1375709" y="839852"/>
                  <a:pt x="1351601" y="800342"/>
                </a:cubicBezTo>
                <a:cubicBezTo>
                  <a:pt x="1273648" y="672759"/>
                  <a:pt x="1185784" y="552310"/>
                  <a:pt x="1099795" y="430764"/>
                </a:cubicBezTo>
                <a:cubicBezTo>
                  <a:pt x="1097116" y="426923"/>
                  <a:pt x="1093098" y="423630"/>
                  <a:pt x="1092829" y="418142"/>
                </a:cubicBezTo>
                <a:cubicBezTo>
                  <a:pt x="1098455" y="417594"/>
                  <a:pt x="1099527" y="421710"/>
                  <a:pt x="1101403" y="424179"/>
                </a:cubicBezTo>
                <a:cubicBezTo>
                  <a:pt x="1170247" y="513625"/>
                  <a:pt x="1239895" y="602520"/>
                  <a:pt x="1305794" y="694435"/>
                </a:cubicBezTo>
                <a:cubicBezTo>
                  <a:pt x="1347316" y="752328"/>
                  <a:pt x="1387228" y="811318"/>
                  <a:pt x="1424463" y="872227"/>
                </a:cubicBezTo>
                <a:cubicBezTo>
                  <a:pt x="1451519" y="916677"/>
                  <a:pt x="1476165" y="962497"/>
                  <a:pt x="1500810" y="1008316"/>
                </a:cubicBezTo>
                <a:cubicBezTo>
                  <a:pt x="1531839" y="1081300"/>
                  <a:pt x="1586397" y="1184417"/>
                  <a:pt x="1610640" y="1310125"/>
                </a:cubicBezTo>
                <a:cubicBezTo>
                  <a:pt x="1644660" y="1459110"/>
                  <a:pt x="1650018" y="1610562"/>
                  <a:pt x="1646268" y="1762565"/>
                </a:cubicBezTo>
                <a:cubicBezTo>
                  <a:pt x="1646268" y="1763937"/>
                  <a:pt x="1647071" y="1766407"/>
                  <a:pt x="1643589" y="1766407"/>
                </a:cubicBezTo>
                <a:lnTo>
                  <a:pt x="1637160" y="1747474"/>
                </a:lnTo>
                <a:cubicBezTo>
                  <a:pt x="1602603" y="1647053"/>
                  <a:pt x="1563456" y="1568132"/>
                  <a:pt x="1480720" y="1478590"/>
                </a:cubicBezTo>
                <a:cubicBezTo>
                  <a:pt x="1397982" y="1389046"/>
                  <a:pt x="1230435" y="1278034"/>
                  <a:pt x="1140741" y="1210217"/>
                </a:cubicBezTo>
                <a:cubicBezTo>
                  <a:pt x="1051045" y="1142403"/>
                  <a:pt x="1014290" y="1129857"/>
                  <a:pt x="942550" y="1071697"/>
                </a:cubicBezTo>
                <a:cubicBezTo>
                  <a:pt x="870809" y="1013535"/>
                  <a:pt x="780483" y="939723"/>
                  <a:pt x="710299" y="861253"/>
                </a:cubicBezTo>
                <a:cubicBezTo>
                  <a:pt x="706280" y="856863"/>
                  <a:pt x="700922" y="853846"/>
                  <a:pt x="706012" y="845339"/>
                </a:cubicBezTo>
                <a:cubicBezTo>
                  <a:pt x="720210" y="821469"/>
                  <a:pt x="723692" y="795129"/>
                  <a:pt x="722086" y="767417"/>
                </a:cubicBezTo>
                <a:cubicBezTo>
                  <a:pt x="719139" y="716659"/>
                  <a:pt x="700119" y="670839"/>
                  <a:pt x="679759" y="625567"/>
                </a:cubicBezTo>
                <a:cubicBezTo>
                  <a:pt x="632613" y="520209"/>
                  <a:pt x="567787" y="426373"/>
                  <a:pt x="497603" y="336106"/>
                </a:cubicBezTo>
                <a:cubicBezTo>
                  <a:pt x="459296" y="286170"/>
                  <a:pt x="422864" y="234862"/>
                  <a:pt x="396076" y="177244"/>
                </a:cubicBezTo>
                <a:cubicBezTo>
                  <a:pt x="380539" y="143770"/>
                  <a:pt x="368752" y="109200"/>
                  <a:pt x="359644" y="72707"/>
                </a:cubicBezTo>
                <a:cubicBezTo>
                  <a:pt x="357769" y="74354"/>
                  <a:pt x="356698" y="75177"/>
                  <a:pt x="355893" y="76001"/>
                </a:cubicBezTo>
                <a:cubicBezTo>
                  <a:pt x="352411" y="81214"/>
                  <a:pt x="348930" y="86702"/>
                  <a:pt x="345714" y="92187"/>
                </a:cubicBezTo>
                <a:cubicBezTo>
                  <a:pt x="319195" y="137460"/>
                  <a:pt x="302318" y="186298"/>
                  <a:pt x="293210" y="237881"/>
                </a:cubicBezTo>
                <a:cubicBezTo>
                  <a:pt x="278477" y="321014"/>
                  <a:pt x="285709" y="403600"/>
                  <a:pt x="300978" y="485638"/>
                </a:cubicBezTo>
                <a:cubicBezTo>
                  <a:pt x="322945" y="602795"/>
                  <a:pt x="368485" y="708427"/>
                  <a:pt x="445633" y="798970"/>
                </a:cubicBezTo>
                <a:cubicBezTo>
                  <a:pt x="477244" y="836010"/>
                  <a:pt x="512603" y="868661"/>
                  <a:pt x="557339" y="888690"/>
                </a:cubicBezTo>
                <a:cubicBezTo>
                  <a:pt x="586806" y="901860"/>
                  <a:pt x="617075" y="906251"/>
                  <a:pt x="648686" y="895823"/>
                </a:cubicBezTo>
                <a:cubicBezTo>
                  <a:pt x="658597" y="892531"/>
                  <a:pt x="659134" y="889513"/>
                  <a:pt x="652705" y="881283"/>
                </a:cubicBezTo>
                <a:cubicBezTo>
                  <a:pt x="568590" y="772357"/>
                  <a:pt x="502156" y="652731"/>
                  <a:pt x="449383" y="525148"/>
                </a:cubicBezTo>
                <a:cubicBezTo>
                  <a:pt x="433043" y="485913"/>
                  <a:pt x="416703" y="446403"/>
                  <a:pt x="404113" y="405521"/>
                </a:cubicBezTo>
                <a:cubicBezTo>
                  <a:pt x="413219" y="424727"/>
                  <a:pt x="421524" y="444207"/>
                  <a:pt x="430098" y="463414"/>
                </a:cubicBezTo>
                <a:cubicBezTo>
                  <a:pt x="498942" y="620354"/>
                  <a:pt x="585466" y="765223"/>
                  <a:pt x="699315" y="892806"/>
                </a:cubicBezTo>
                <a:cubicBezTo>
                  <a:pt x="789859" y="994324"/>
                  <a:pt x="944425" y="1107182"/>
                  <a:pt x="1003893" y="1157849"/>
                </a:cubicBezTo>
                <a:cubicBezTo>
                  <a:pt x="1063363" y="1208516"/>
                  <a:pt x="1052380" y="1190636"/>
                  <a:pt x="1056131" y="1196809"/>
                </a:cubicBezTo>
                <a:lnTo>
                  <a:pt x="1026396" y="1194890"/>
                </a:lnTo>
                <a:cubicBezTo>
                  <a:pt x="965588" y="1191871"/>
                  <a:pt x="906386" y="1202297"/>
                  <a:pt x="847988" y="1218760"/>
                </a:cubicBezTo>
                <a:cubicBezTo>
                  <a:pt x="737889" y="1250038"/>
                  <a:pt x="632344" y="1294212"/>
                  <a:pt x="525462" y="1334545"/>
                </a:cubicBezTo>
                <a:cubicBezTo>
                  <a:pt x="516622" y="1337837"/>
                  <a:pt x="511532" y="1338934"/>
                  <a:pt x="506711" y="1327960"/>
                </a:cubicBezTo>
                <a:cubicBezTo>
                  <a:pt x="468939" y="1241807"/>
                  <a:pt x="387055" y="1245709"/>
                  <a:pt x="302050" y="1262933"/>
                </a:cubicBezTo>
                <a:cubicBezTo>
                  <a:pt x="225689" y="1278407"/>
                  <a:pt x="119549" y="1258220"/>
                  <a:pt x="0" y="1208733"/>
                </a:cubicBezTo>
                <a:cubicBezTo>
                  <a:pt x="15444" y="1240221"/>
                  <a:pt x="32896" y="1270717"/>
                  <a:pt x="51484" y="1299625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672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1CEBA1-0EDA-4340-A4AD-56B021D0A009}"/>
              </a:ext>
            </a:extLst>
          </p:cNvPr>
          <p:cNvSpPr/>
          <p:nvPr userDrawn="1"/>
        </p:nvSpPr>
        <p:spPr>
          <a:xfrm>
            <a:off x="553627" y="3377149"/>
            <a:ext cx="455455" cy="455455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CF2F2F2-DE5A-4BD1-85CE-DD9ECFCBD255}"/>
              </a:ext>
            </a:extLst>
          </p:cNvPr>
          <p:cNvSpPr/>
          <p:nvPr userDrawn="1"/>
        </p:nvSpPr>
        <p:spPr>
          <a:xfrm>
            <a:off x="2433278" y="3595190"/>
            <a:ext cx="464131" cy="464131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C92DCE5-2166-4668-B521-0638D75A07ED}"/>
              </a:ext>
            </a:extLst>
          </p:cNvPr>
          <p:cNvSpPr/>
          <p:nvPr userDrawn="1"/>
        </p:nvSpPr>
        <p:spPr>
          <a:xfrm>
            <a:off x="2314576" y="5741793"/>
            <a:ext cx="715838" cy="715838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9050765-659D-4573-A04D-668C8D965743}"/>
              </a:ext>
            </a:extLst>
          </p:cNvPr>
          <p:cNvSpPr/>
          <p:nvPr userDrawn="1"/>
        </p:nvSpPr>
        <p:spPr>
          <a:xfrm>
            <a:off x="2771987" y="3611116"/>
            <a:ext cx="826317" cy="826317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27A1F9B-E51F-46C1-928E-641E8940A002}"/>
              </a:ext>
            </a:extLst>
          </p:cNvPr>
          <p:cNvSpPr/>
          <p:nvPr userDrawn="1"/>
        </p:nvSpPr>
        <p:spPr>
          <a:xfrm>
            <a:off x="1352551" y="4688929"/>
            <a:ext cx="225712" cy="225712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2E7F8D1-0943-4483-BBC8-C0EA02399BA2}"/>
              </a:ext>
            </a:extLst>
          </p:cNvPr>
          <p:cNvSpPr/>
          <p:nvPr userDrawn="1"/>
        </p:nvSpPr>
        <p:spPr>
          <a:xfrm>
            <a:off x="820518" y="824946"/>
            <a:ext cx="464131" cy="464131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3C29172-A0D3-46ED-9F09-2AB2F89E9419}"/>
              </a:ext>
            </a:extLst>
          </p:cNvPr>
          <p:cNvSpPr/>
          <p:nvPr userDrawn="1"/>
        </p:nvSpPr>
        <p:spPr>
          <a:xfrm>
            <a:off x="245875" y="388836"/>
            <a:ext cx="826317" cy="826317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5889500-846F-42F1-99B4-64FC8796EC66}"/>
              </a:ext>
            </a:extLst>
          </p:cNvPr>
          <p:cNvSpPr/>
          <p:nvPr userDrawn="1"/>
        </p:nvSpPr>
        <p:spPr>
          <a:xfrm>
            <a:off x="29855" y="5050411"/>
            <a:ext cx="225712" cy="225712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BD4DB23-347B-441F-B307-6A5452DFA1EB}"/>
              </a:ext>
            </a:extLst>
          </p:cNvPr>
          <p:cNvSpPr/>
          <p:nvPr userDrawn="1"/>
        </p:nvSpPr>
        <p:spPr>
          <a:xfrm>
            <a:off x="692606" y="3716895"/>
            <a:ext cx="255823" cy="255823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AA81D6F-6D57-49A7-ACE9-4CB76CAB4B5B}"/>
              </a:ext>
            </a:extLst>
          </p:cNvPr>
          <p:cNvSpPr/>
          <p:nvPr userDrawn="1"/>
        </p:nvSpPr>
        <p:spPr>
          <a:xfrm>
            <a:off x="3312555" y="1679029"/>
            <a:ext cx="225712" cy="225712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FDB441B-A93D-469C-8F26-6C38E82A4BEC}"/>
              </a:ext>
            </a:extLst>
          </p:cNvPr>
          <p:cNvSpPr/>
          <p:nvPr userDrawn="1"/>
        </p:nvSpPr>
        <p:spPr>
          <a:xfrm>
            <a:off x="2959433" y="163124"/>
            <a:ext cx="122626" cy="122626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76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578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65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293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107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641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455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563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75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1955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297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3603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1DE2E88-6A87-4923-A695-C08C6C89DECA}"/>
              </a:ext>
            </a:extLst>
          </p:cNvPr>
          <p:cNvSpPr/>
          <p:nvPr userDrawn="1"/>
        </p:nvSpPr>
        <p:spPr>
          <a:xfrm>
            <a:off x="173631" y="0"/>
            <a:ext cx="942221" cy="1583239"/>
          </a:xfrm>
          <a:custGeom>
            <a:avLst/>
            <a:gdLst>
              <a:gd name="connsiteX0" fmla="*/ 238907 w 561676"/>
              <a:gd name="connsiteY0" fmla="*/ 482 h 943801"/>
              <a:gd name="connsiteX1" fmla="*/ 358608 w 561676"/>
              <a:gd name="connsiteY1" fmla="*/ 22 h 943801"/>
              <a:gd name="connsiteX2" fmla="*/ 390836 w 561676"/>
              <a:gd name="connsiteY2" fmla="*/ 22581 h 943801"/>
              <a:gd name="connsiteX3" fmla="*/ 563022 w 561676"/>
              <a:gd name="connsiteY3" fmla="*/ 488036 h 943801"/>
              <a:gd name="connsiteX4" fmla="*/ 540923 w 561676"/>
              <a:gd name="connsiteY4" fmla="*/ 517501 h 943801"/>
              <a:gd name="connsiteX5" fmla="*/ 319015 w 561676"/>
              <a:gd name="connsiteY5" fmla="*/ 517501 h 943801"/>
              <a:gd name="connsiteX6" fmla="*/ 295075 w 561676"/>
              <a:gd name="connsiteY6" fmla="*/ 551109 h 943801"/>
              <a:gd name="connsiteX7" fmla="*/ 434573 w 561676"/>
              <a:gd name="connsiteY7" fmla="*/ 912056 h 943801"/>
              <a:gd name="connsiteX8" fmla="*/ 437796 w 561676"/>
              <a:gd name="connsiteY8" fmla="*/ 920343 h 943801"/>
              <a:gd name="connsiteX9" fmla="*/ 431811 w 561676"/>
              <a:gd name="connsiteY9" fmla="*/ 944743 h 943801"/>
              <a:gd name="connsiteX10" fmla="*/ 408331 w 561676"/>
              <a:gd name="connsiteY10" fmla="*/ 935996 h 943801"/>
              <a:gd name="connsiteX11" fmla="*/ 288169 w 561676"/>
              <a:gd name="connsiteY11" fmla="*/ 771176 h 943801"/>
              <a:gd name="connsiteX12" fmla="*/ 10553 w 561676"/>
              <a:gd name="connsiteY12" fmla="*/ 389973 h 943801"/>
              <a:gd name="connsiteX13" fmla="*/ 2266 w 561676"/>
              <a:gd name="connsiteY13" fmla="*/ 361428 h 943801"/>
              <a:gd name="connsiteX14" fmla="*/ 28969 w 561676"/>
              <a:gd name="connsiteY14" fmla="*/ 352681 h 943801"/>
              <a:gd name="connsiteX15" fmla="*/ 185502 w 561676"/>
              <a:gd name="connsiteY15" fmla="*/ 352681 h 943801"/>
              <a:gd name="connsiteX16" fmla="*/ 208061 w 561676"/>
              <a:gd name="connsiteY16" fmla="*/ 319993 h 943801"/>
              <a:gd name="connsiteX17" fmla="*/ 97567 w 561676"/>
              <a:gd name="connsiteY17" fmla="*/ 34551 h 943801"/>
              <a:gd name="connsiteX18" fmla="*/ 120587 w 561676"/>
              <a:gd name="connsiteY18" fmla="*/ 482 h 943801"/>
              <a:gd name="connsiteX19" fmla="*/ 238907 w 561676"/>
              <a:gd name="connsiteY19" fmla="*/ 482 h 9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61676" h="943801">
                <a:moveTo>
                  <a:pt x="238907" y="482"/>
                </a:moveTo>
                <a:cubicBezTo>
                  <a:pt x="278961" y="482"/>
                  <a:pt x="318555" y="1403"/>
                  <a:pt x="358608" y="22"/>
                </a:cubicBezTo>
                <a:cubicBezTo>
                  <a:pt x="376103" y="-439"/>
                  <a:pt x="384851" y="6467"/>
                  <a:pt x="390836" y="22581"/>
                </a:cubicBezTo>
                <a:cubicBezTo>
                  <a:pt x="447924" y="178193"/>
                  <a:pt x="505473" y="333344"/>
                  <a:pt x="563022" y="488036"/>
                </a:cubicBezTo>
                <a:cubicBezTo>
                  <a:pt x="570388" y="508293"/>
                  <a:pt x="563943" y="517501"/>
                  <a:pt x="540923" y="517501"/>
                </a:cubicBezTo>
                <a:cubicBezTo>
                  <a:pt x="466800" y="517501"/>
                  <a:pt x="393138" y="517501"/>
                  <a:pt x="319015" y="517501"/>
                </a:cubicBezTo>
                <a:cubicBezTo>
                  <a:pt x="290010" y="517501"/>
                  <a:pt x="284946" y="524407"/>
                  <a:pt x="295075" y="551109"/>
                </a:cubicBezTo>
                <a:cubicBezTo>
                  <a:pt x="341574" y="671271"/>
                  <a:pt x="388074" y="791894"/>
                  <a:pt x="434573" y="912056"/>
                </a:cubicBezTo>
                <a:cubicBezTo>
                  <a:pt x="435494" y="914818"/>
                  <a:pt x="436875" y="917580"/>
                  <a:pt x="437796" y="920343"/>
                </a:cubicBezTo>
                <a:cubicBezTo>
                  <a:pt x="441018" y="930011"/>
                  <a:pt x="442400" y="939219"/>
                  <a:pt x="431811" y="944743"/>
                </a:cubicBezTo>
                <a:cubicBezTo>
                  <a:pt x="421222" y="950268"/>
                  <a:pt x="414316" y="944283"/>
                  <a:pt x="408331" y="935996"/>
                </a:cubicBezTo>
                <a:cubicBezTo>
                  <a:pt x="368277" y="880749"/>
                  <a:pt x="328223" y="825963"/>
                  <a:pt x="288169" y="771176"/>
                </a:cubicBezTo>
                <a:cubicBezTo>
                  <a:pt x="195630" y="644108"/>
                  <a:pt x="103092" y="517040"/>
                  <a:pt x="10553" y="389973"/>
                </a:cubicBezTo>
                <a:cubicBezTo>
                  <a:pt x="4568" y="381685"/>
                  <a:pt x="-4179" y="373398"/>
                  <a:pt x="2266" y="361428"/>
                </a:cubicBezTo>
                <a:cubicBezTo>
                  <a:pt x="8251" y="350839"/>
                  <a:pt x="19301" y="352681"/>
                  <a:pt x="28969" y="352681"/>
                </a:cubicBezTo>
                <a:cubicBezTo>
                  <a:pt x="80993" y="352681"/>
                  <a:pt x="133477" y="352681"/>
                  <a:pt x="185502" y="352681"/>
                </a:cubicBezTo>
                <a:cubicBezTo>
                  <a:pt x="211744" y="352681"/>
                  <a:pt x="217269" y="344394"/>
                  <a:pt x="208061" y="319993"/>
                </a:cubicBezTo>
                <a:cubicBezTo>
                  <a:pt x="171230" y="224692"/>
                  <a:pt x="134398" y="129391"/>
                  <a:pt x="97567" y="34551"/>
                </a:cubicBezTo>
                <a:cubicBezTo>
                  <a:pt x="86978" y="7388"/>
                  <a:pt x="91582" y="482"/>
                  <a:pt x="120587" y="482"/>
                </a:cubicBezTo>
                <a:cubicBezTo>
                  <a:pt x="160180" y="482"/>
                  <a:pt x="199313" y="482"/>
                  <a:pt x="238907" y="482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115276D-F3BF-43F2-930C-943D3CCC450E}"/>
              </a:ext>
            </a:extLst>
          </p:cNvPr>
          <p:cNvSpPr/>
          <p:nvPr userDrawn="1"/>
        </p:nvSpPr>
        <p:spPr>
          <a:xfrm>
            <a:off x="1265750" y="0"/>
            <a:ext cx="542368" cy="911356"/>
          </a:xfrm>
          <a:custGeom>
            <a:avLst/>
            <a:gdLst>
              <a:gd name="connsiteX0" fmla="*/ 238907 w 561676"/>
              <a:gd name="connsiteY0" fmla="*/ 482 h 943801"/>
              <a:gd name="connsiteX1" fmla="*/ 358608 w 561676"/>
              <a:gd name="connsiteY1" fmla="*/ 22 h 943801"/>
              <a:gd name="connsiteX2" fmla="*/ 390836 w 561676"/>
              <a:gd name="connsiteY2" fmla="*/ 22581 h 943801"/>
              <a:gd name="connsiteX3" fmla="*/ 563022 w 561676"/>
              <a:gd name="connsiteY3" fmla="*/ 488036 h 943801"/>
              <a:gd name="connsiteX4" fmla="*/ 540923 w 561676"/>
              <a:gd name="connsiteY4" fmla="*/ 517501 h 943801"/>
              <a:gd name="connsiteX5" fmla="*/ 319015 w 561676"/>
              <a:gd name="connsiteY5" fmla="*/ 517501 h 943801"/>
              <a:gd name="connsiteX6" fmla="*/ 295075 w 561676"/>
              <a:gd name="connsiteY6" fmla="*/ 551109 h 943801"/>
              <a:gd name="connsiteX7" fmla="*/ 434573 w 561676"/>
              <a:gd name="connsiteY7" fmla="*/ 912056 h 943801"/>
              <a:gd name="connsiteX8" fmla="*/ 437796 w 561676"/>
              <a:gd name="connsiteY8" fmla="*/ 920343 h 943801"/>
              <a:gd name="connsiteX9" fmla="*/ 431811 w 561676"/>
              <a:gd name="connsiteY9" fmla="*/ 944743 h 943801"/>
              <a:gd name="connsiteX10" fmla="*/ 408331 w 561676"/>
              <a:gd name="connsiteY10" fmla="*/ 935996 h 943801"/>
              <a:gd name="connsiteX11" fmla="*/ 288169 w 561676"/>
              <a:gd name="connsiteY11" fmla="*/ 771176 h 943801"/>
              <a:gd name="connsiteX12" fmla="*/ 10553 w 561676"/>
              <a:gd name="connsiteY12" fmla="*/ 389973 h 943801"/>
              <a:gd name="connsiteX13" fmla="*/ 2266 w 561676"/>
              <a:gd name="connsiteY13" fmla="*/ 361428 h 943801"/>
              <a:gd name="connsiteX14" fmla="*/ 28969 w 561676"/>
              <a:gd name="connsiteY14" fmla="*/ 352681 h 943801"/>
              <a:gd name="connsiteX15" fmla="*/ 185502 w 561676"/>
              <a:gd name="connsiteY15" fmla="*/ 352681 h 943801"/>
              <a:gd name="connsiteX16" fmla="*/ 208061 w 561676"/>
              <a:gd name="connsiteY16" fmla="*/ 319993 h 943801"/>
              <a:gd name="connsiteX17" fmla="*/ 97567 w 561676"/>
              <a:gd name="connsiteY17" fmla="*/ 34551 h 943801"/>
              <a:gd name="connsiteX18" fmla="*/ 120587 w 561676"/>
              <a:gd name="connsiteY18" fmla="*/ 482 h 943801"/>
              <a:gd name="connsiteX19" fmla="*/ 238907 w 561676"/>
              <a:gd name="connsiteY19" fmla="*/ 482 h 9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61676" h="943801">
                <a:moveTo>
                  <a:pt x="238907" y="482"/>
                </a:moveTo>
                <a:cubicBezTo>
                  <a:pt x="278961" y="482"/>
                  <a:pt x="318555" y="1403"/>
                  <a:pt x="358608" y="22"/>
                </a:cubicBezTo>
                <a:cubicBezTo>
                  <a:pt x="376103" y="-439"/>
                  <a:pt x="384851" y="6467"/>
                  <a:pt x="390836" y="22581"/>
                </a:cubicBezTo>
                <a:cubicBezTo>
                  <a:pt x="447924" y="178193"/>
                  <a:pt x="505473" y="333344"/>
                  <a:pt x="563022" y="488036"/>
                </a:cubicBezTo>
                <a:cubicBezTo>
                  <a:pt x="570388" y="508293"/>
                  <a:pt x="563943" y="517501"/>
                  <a:pt x="540923" y="517501"/>
                </a:cubicBezTo>
                <a:cubicBezTo>
                  <a:pt x="466800" y="517501"/>
                  <a:pt x="393138" y="517501"/>
                  <a:pt x="319015" y="517501"/>
                </a:cubicBezTo>
                <a:cubicBezTo>
                  <a:pt x="290010" y="517501"/>
                  <a:pt x="284946" y="524407"/>
                  <a:pt x="295075" y="551109"/>
                </a:cubicBezTo>
                <a:cubicBezTo>
                  <a:pt x="341574" y="671271"/>
                  <a:pt x="388074" y="791894"/>
                  <a:pt x="434573" y="912056"/>
                </a:cubicBezTo>
                <a:cubicBezTo>
                  <a:pt x="435494" y="914818"/>
                  <a:pt x="436875" y="917580"/>
                  <a:pt x="437796" y="920343"/>
                </a:cubicBezTo>
                <a:cubicBezTo>
                  <a:pt x="441018" y="930011"/>
                  <a:pt x="442400" y="939219"/>
                  <a:pt x="431811" y="944743"/>
                </a:cubicBezTo>
                <a:cubicBezTo>
                  <a:pt x="421222" y="950268"/>
                  <a:pt x="414316" y="944283"/>
                  <a:pt x="408331" y="935996"/>
                </a:cubicBezTo>
                <a:cubicBezTo>
                  <a:pt x="368277" y="880749"/>
                  <a:pt x="328223" y="825963"/>
                  <a:pt x="288169" y="771176"/>
                </a:cubicBezTo>
                <a:cubicBezTo>
                  <a:pt x="195630" y="644108"/>
                  <a:pt x="103092" y="517040"/>
                  <a:pt x="10553" y="389973"/>
                </a:cubicBezTo>
                <a:cubicBezTo>
                  <a:pt x="4568" y="381685"/>
                  <a:pt x="-4179" y="373398"/>
                  <a:pt x="2266" y="361428"/>
                </a:cubicBezTo>
                <a:cubicBezTo>
                  <a:pt x="8251" y="350839"/>
                  <a:pt x="19301" y="352681"/>
                  <a:pt x="28969" y="352681"/>
                </a:cubicBezTo>
                <a:cubicBezTo>
                  <a:pt x="80993" y="352681"/>
                  <a:pt x="133477" y="352681"/>
                  <a:pt x="185502" y="352681"/>
                </a:cubicBezTo>
                <a:cubicBezTo>
                  <a:pt x="211744" y="352681"/>
                  <a:pt x="217269" y="344394"/>
                  <a:pt x="208061" y="319993"/>
                </a:cubicBezTo>
                <a:cubicBezTo>
                  <a:pt x="171230" y="224692"/>
                  <a:pt x="134398" y="129391"/>
                  <a:pt x="97567" y="34551"/>
                </a:cubicBezTo>
                <a:cubicBezTo>
                  <a:pt x="86978" y="7388"/>
                  <a:pt x="91582" y="482"/>
                  <a:pt x="120587" y="482"/>
                </a:cubicBezTo>
                <a:cubicBezTo>
                  <a:pt x="160180" y="482"/>
                  <a:pt x="199313" y="482"/>
                  <a:pt x="238907" y="482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3E69537-CC5A-4694-B61B-401CDCE14E9F}"/>
              </a:ext>
            </a:extLst>
          </p:cNvPr>
          <p:cNvGrpSpPr/>
          <p:nvPr userDrawn="1"/>
        </p:nvGrpSpPr>
        <p:grpSpPr>
          <a:xfrm>
            <a:off x="323529" y="4603539"/>
            <a:ext cx="11654798" cy="2035618"/>
            <a:chOff x="323529" y="4603539"/>
            <a:chExt cx="11654798" cy="203561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2045BAE-2033-4781-88D7-3316C0868B69}"/>
                </a:ext>
              </a:extLst>
            </p:cNvPr>
            <p:cNvSpPr/>
            <p:nvPr/>
          </p:nvSpPr>
          <p:spPr>
            <a:xfrm rot="16200000">
              <a:off x="363852" y="6186863"/>
              <a:ext cx="411971" cy="492617"/>
            </a:xfrm>
            <a:custGeom>
              <a:avLst/>
              <a:gdLst>
                <a:gd name="connsiteX0" fmla="*/ 182559 w 565444"/>
                <a:gd name="connsiteY0" fmla="*/ 37056 h 676134"/>
                <a:gd name="connsiteX1" fmla="*/ 182559 w 565444"/>
                <a:gd name="connsiteY1" fmla="*/ 175472 h 676134"/>
                <a:gd name="connsiteX2" fmla="*/ 108447 w 565444"/>
                <a:gd name="connsiteY2" fmla="*/ 175472 h 676134"/>
                <a:gd name="connsiteX3" fmla="*/ 108447 w 565444"/>
                <a:gd name="connsiteY3" fmla="*/ 37056 h 676134"/>
                <a:gd name="connsiteX4" fmla="*/ 145503 w 565444"/>
                <a:gd name="connsiteY4" fmla="*/ 0 h 676134"/>
                <a:gd name="connsiteX5" fmla="*/ 182559 w 565444"/>
                <a:gd name="connsiteY5" fmla="*/ 37056 h 676134"/>
                <a:gd name="connsiteX6" fmla="*/ 456997 w 565444"/>
                <a:gd name="connsiteY6" fmla="*/ 37056 h 676134"/>
                <a:gd name="connsiteX7" fmla="*/ 456997 w 565444"/>
                <a:gd name="connsiteY7" fmla="*/ 175472 h 676134"/>
                <a:gd name="connsiteX8" fmla="*/ 382885 w 565444"/>
                <a:gd name="connsiteY8" fmla="*/ 175472 h 676134"/>
                <a:gd name="connsiteX9" fmla="*/ 382885 w 565444"/>
                <a:gd name="connsiteY9" fmla="*/ 37056 h 676134"/>
                <a:gd name="connsiteX10" fmla="*/ 419941 w 565444"/>
                <a:gd name="connsiteY10" fmla="*/ 0 h 676134"/>
                <a:gd name="connsiteX11" fmla="*/ 456997 w 565444"/>
                <a:gd name="connsiteY11" fmla="*/ 37056 h 676134"/>
                <a:gd name="connsiteX12" fmla="*/ 486829 w 565444"/>
                <a:gd name="connsiteY12" fmla="*/ 382985 h 676134"/>
                <a:gd name="connsiteX13" fmla="*/ 483130 w 565444"/>
                <a:gd name="connsiteY13" fmla="*/ 374057 h 676134"/>
                <a:gd name="connsiteX14" fmla="*/ 474202 w 565444"/>
                <a:gd name="connsiteY14" fmla="*/ 370359 h 676134"/>
                <a:gd name="connsiteX15" fmla="*/ 91243 w 565444"/>
                <a:gd name="connsiteY15" fmla="*/ 370358 h 676134"/>
                <a:gd name="connsiteX16" fmla="*/ 78616 w 565444"/>
                <a:gd name="connsiteY16" fmla="*/ 382985 h 676134"/>
                <a:gd name="connsiteX17" fmla="*/ 78615 w 565444"/>
                <a:gd name="connsiteY17" fmla="*/ 382985 h 676134"/>
                <a:gd name="connsiteX18" fmla="*/ 91242 w 565444"/>
                <a:gd name="connsiteY18" fmla="*/ 395612 h 676134"/>
                <a:gd name="connsiteX19" fmla="*/ 474202 w 565444"/>
                <a:gd name="connsiteY19" fmla="*/ 395612 h 676134"/>
                <a:gd name="connsiteX20" fmla="*/ 483130 w 565444"/>
                <a:gd name="connsiteY20" fmla="*/ 391914 h 676134"/>
                <a:gd name="connsiteX21" fmla="*/ 486829 w 565444"/>
                <a:gd name="connsiteY21" fmla="*/ 329550 h 676134"/>
                <a:gd name="connsiteX22" fmla="*/ 483130 w 565444"/>
                <a:gd name="connsiteY22" fmla="*/ 320622 h 676134"/>
                <a:gd name="connsiteX23" fmla="*/ 474202 w 565444"/>
                <a:gd name="connsiteY23" fmla="*/ 316924 h 676134"/>
                <a:gd name="connsiteX24" fmla="*/ 91243 w 565444"/>
                <a:gd name="connsiteY24" fmla="*/ 316923 h 676134"/>
                <a:gd name="connsiteX25" fmla="*/ 78616 w 565444"/>
                <a:gd name="connsiteY25" fmla="*/ 329550 h 676134"/>
                <a:gd name="connsiteX26" fmla="*/ 78615 w 565444"/>
                <a:gd name="connsiteY26" fmla="*/ 329550 h 676134"/>
                <a:gd name="connsiteX27" fmla="*/ 91242 w 565444"/>
                <a:gd name="connsiteY27" fmla="*/ 342177 h 676134"/>
                <a:gd name="connsiteX28" fmla="*/ 474202 w 565444"/>
                <a:gd name="connsiteY28" fmla="*/ 342177 h 676134"/>
                <a:gd name="connsiteX29" fmla="*/ 483130 w 565444"/>
                <a:gd name="connsiteY29" fmla="*/ 338479 h 676134"/>
                <a:gd name="connsiteX30" fmla="*/ 486829 w 565444"/>
                <a:gd name="connsiteY30" fmla="*/ 276115 h 676134"/>
                <a:gd name="connsiteX31" fmla="*/ 483130 w 565444"/>
                <a:gd name="connsiteY31" fmla="*/ 267187 h 676134"/>
                <a:gd name="connsiteX32" fmla="*/ 474202 w 565444"/>
                <a:gd name="connsiteY32" fmla="*/ 263489 h 676134"/>
                <a:gd name="connsiteX33" fmla="*/ 91243 w 565444"/>
                <a:gd name="connsiteY33" fmla="*/ 263488 h 676134"/>
                <a:gd name="connsiteX34" fmla="*/ 78616 w 565444"/>
                <a:gd name="connsiteY34" fmla="*/ 276115 h 676134"/>
                <a:gd name="connsiteX35" fmla="*/ 78615 w 565444"/>
                <a:gd name="connsiteY35" fmla="*/ 276115 h 676134"/>
                <a:gd name="connsiteX36" fmla="*/ 91242 w 565444"/>
                <a:gd name="connsiteY36" fmla="*/ 288742 h 676134"/>
                <a:gd name="connsiteX37" fmla="*/ 474202 w 565444"/>
                <a:gd name="connsiteY37" fmla="*/ 288742 h 676134"/>
                <a:gd name="connsiteX38" fmla="*/ 483130 w 565444"/>
                <a:gd name="connsiteY38" fmla="*/ 285044 h 676134"/>
                <a:gd name="connsiteX39" fmla="*/ 565444 w 565444"/>
                <a:gd name="connsiteY39" fmla="*/ 194687 h 676134"/>
                <a:gd name="connsiteX40" fmla="*/ 546230 w 565444"/>
                <a:gd name="connsiteY40" fmla="*/ 213901 h 676134"/>
                <a:gd name="connsiteX41" fmla="*/ 525276 w 565444"/>
                <a:gd name="connsiteY41" fmla="*/ 213901 h 676134"/>
                <a:gd name="connsiteX42" fmla="*/ 508899 w 565444"/>
                <a:gd name="connsiteY42" fmla="*/ 524387 h 676134"/>
                <a:gd name="connsiteX43" fmla="*/ 378242 w 565444"/>
                <a:gd name="connsiteY43" fmla="*/ 676134 h 676134"/>
                <a:gd name="connsiteX44" fmla="*/ 184454 w 565444"/>
                <a:gd name="connsiteY44" fmla="*/ 676134 h 676134"/>
                <a:gd name="connsiteX45" fmla="*/ 53798 w 565444"/>
                <a:gd name="connsiteY45" fmla="*/ 524387 h 676134"/>
                <a:gd name="connsiteX46" fmla="*/ 37421 w 565444"/>
                <a:gd name="connsiteY46" fmla="*/ 213901 h 676134"/>
                <a:gd name="connsiteX47" fmla="*/ 19214 w 565444"/>
                <a:gd name="connsiteY47" fmla="*/ 213901 h 676134"/>
                <a:gd name="connsiteX48" fmla="*/ 0 w 565444"/>
                <a:gd name="connsiteY48" fmla="*/ 194687 h 676134"/>
                <a:gd name="connsiteX49" fmla="*/ 19214 w 565444"/>
                <a:gd name="connsiteY49" fmla="*/ 175473 h 676134"/>
                <a:gd name="connsiteX50" fmla="*/ 546230 w 565444"/>
                <a:gd name="connsiteY50" fmla="*/ 175473 h 676134"/>
                <a:gd name="connsiteX51" fmla="*/ 565444 w 565444"/>
                <a:gd name="connsiteY51" fmla="*/ 194687 h 676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565444" h="676134">
                  <a:moveTo>
                    <a:pt x="182559" y="37056"/>
                  </a:moveTo>
                  <a:lnTo>
                    <a:pt x="182559" y="175472"/>
                  </a:lnTo>
                  <a:lnTo>
                    <a:pt x="108447" y="175472"/>
                  </a:lnTo>
                  <a:lnTo>
                    <a:pt x="108447" y="37056"/>
                  </a:lnTo>
                  <a:cubicBezTo>
                    <a:pt x="108447" y="16591"/>
                    <a:pt x="125038" y="0"/>
                    <a:pt x="145503" y="0"/>
                  </a:cubicBezTo>
                  <a:cubicBezTo>
                    <a:pt x="165968" y="0"/>
                    <a:pt x="182559" y="16591"/>
                    <a:pt x="182559" y="37056"/>
                  </a:cubicBezTo>
                  <a:close/>
                  <a:moveTo>
                    <a:pt x="456997" y="37056"/>
                  </a:moveTo>
                  <a:lnTo>
                    <a:pt x="456997" y="175472"/>
                  </a:lnTo>
                  <a:lnTo>
                    <a:pt x="382885" y="175472"/>
                  </a:lnTo>
                  <a:lnTo>
                    <a:pt x="382885" y="37056"/>
                  </a:lnTo>
                  <a:cubicBezTo>
                    <a:pt x="382885" y="16591"/>
                    <a:pt x="399476" y="0"/>
                    <a:pt x="419941" y="0"/>
                  </a:cubicBezTo>
                  <a:cubicBezTo>
                    <a:pt x="440406" y="0"/>
                    <a:pt x="456997" y="16591"/>
                    <a:pt x="456997" y="37056"/>
                  </a:cubicBezTo>
                  <a:close/>
                  <a:moveTo>
                    <a:pt x="486829" y="382985"/>
                  </a:moveTo>
                  <a:lnTo>
                    <a:pt x="483130" y="374057"/>
                  </a:lnTo>
                  <a:cubicBezTo>
                    <a:pt x="480845" y="371772"/>
                    <a:pt x="477689" y="370359"/>
                    <a:pt x="474202" y="370359"/>
                  </a:cubicBezTo>
                  <a:lnTo>
                    <a:pt x="91243" y="370358"/>
                  </a:lnTo>
                  <a:cubicBezTo>
                    <a:pt x="84269" y="370358"/>
                    <a:pt x="78616" y="376011"/>
                    <a:pt x="78616" y="382985"/>
                  </a:cubicBezTo>
                  <a:lnTo>
                    <a:pt x="78615" y="382985"/>
                  </a:lnTo>
                  <a:cubicBezTo>
                    <a:pt x="78615" y="389959"/>
                    <a:pt x="84268" y="395612"/>
                    <a:pt x="91242" y="395612"/>
                  </a:cubicBezTo>
                  <a:lnTo>
                    <a:pt x="474202" y="395612"/>
                  </a:lnTo>
                  <a:cubicBezTo>
                    <a:pt x="477689" y="395612"/>
                    <a:pt x="480845" y="394199"/>
                    <a:pt x="483130" y="391914"/>
                  </a:cubicBezTo>
                  <a:close/>
                  <a:moveTo>
                    <a:pt x="486829" y="329550"/>
                  </a:moveTo>
                  <a:lnTo>
                    <a:pt x="483130" y="320622"/>
                  </a:lnTo>
                  <a:cubicBezTo>
                    <a:pt x="480845" y="318337"/>
                    <a:pt x="477689" y="316924"/>
                    <a:pt x="474202" y="316924"/>
                  </a:cubicBezTo>
                  <a:lnTo>
                    <a:pt x="91243" y="316923"/>
                  </a:lnTo>
                  <a:cubicBezTo>
                    <a:pt x="84269" y="316923"/>
                    <a:pt x="78616" y="322576"/>
                    <a:pt x="78616" y="329550"/>
                  </a:cubicBezTo>
                  <a:lnTo>
                    <a:pt x="78615" y="329550"/>
                  </a:lnTo>
                  <a:cubicBezTo>
                    <a:pt x="78615" y="336524"/>
                    <a:pt x="84268" y="342177"/>
                    <a:pt x="91242" y="342177"/>
                  </a:cubicBezTo>
                  <a:lnTo>
                    <a:pt x="474202" y="342177"/>
                  </a:lnTo>
                  <a:cubicBezTo>
                    <a:pt x="477689" y="342177"/>
                    <a:pt x="480845" y="340764"/>
                    <a:pt x="483130" y="338479"/>
                  </a:cubicBezTo>
                  <a:close/>
                  <a:moveTo>
                    <a:pt x="486829" y="276115"/>
                  </a:moveTo>
                  <a:lnTo>
                    <a:pt x="483130" y="267187"/>
                  </a:lnTo>
                  <a:cubicBezTo>
                    <a:pt x="480845" y="264902"/>
                    <a:pt x="477689" y="263489"/>
                    <a:pt x="474202" y="263489"/>
                  </a:cubicBezTo>
                  <a:lnTo>
                    <a:pt x="91243" y="263488"/>
                  </a:lnTo>
                  <a:cubicBezTo>
                    <a:pt x="84269" y="263488"/>
                    <a:pt x="78616" y="269141"/>
                    <a:pt x="78616" y="276115"/>
                  </a:cubicBezTo>
                  <a:lnTo>
                    <a:pt x="78615" y="276115"/>
                  </a:lnTo>
                  <a:cubicBezTo>
                    <a:pt x="78615" y="283089"/>
                    <a:pt x="84268" y="288742"/>
                    <a:pt x="91242" y="288742"/>
                  </a:cubicBezTo>
                  <a:lnTo>
                    <a:pt x="474202" y="288742"/>
                  </a:lnTo>
                  <a:cubicBezTo>
                    <a:pt x="477689" y="288742"/>
                    <a:pt x="480845" y="287329"/>
                    <a:pt x="483130" y="285044"/>
                  </a:cubicBezTo>
                  <a:close/>
                  <a:moveTo>
                    <a:pt x="565444" y="194687"/>
                  </a:moveTo>
                  <a:cubicBezTo>
                    <a:pt x="565444" y="205299"/>
                    <a:pt x="556842" y="213901"/>
                    <a:pt x="546230" y="213901"/>
                  </a:cubicBezTo>
                  <a:lnTo>
                    <a:pt x="525276" y="213901"/>
                  </a:lnTo>
                  <a:lnTo>
                    <a:pt x="508899" y="524387"/>
                  </a:lnTo>
                  <a:cubicBezTo>
                    <a:pt x="504507" y="609787"/>
                    <a:pt x="447139" y="676134"/>
                    <a:pt x="378242" y="676134"/>
                  </a:cubicBezTo>
                  <a:lnTo>
                    <a:pt x="184454" y="676134"/>
                  </a:lnTo>
                  <a:cubicBezTo>
                    <a:pt x="115558" y="676134"/>
                    <a:pt x="58190" y="609787"/>
                    <a:pt x="53798" y="524387"/>
                  </a:cubicBezTo>
                  <a:lnTo>
                    <a:pt x="37421" y="213901"/>
                  </a:lnTo>
                  <a:lnTo>
                    <a:pt x="19214" y="213901"/>
                  </a:lnTo>
                  <a:cubicBezTo>
                    <a:pt x="8602" y="213901"/>
                    <a:pt x="0" y="205299"/>
                    <a:pt x="0" y="194687"/>
                  </a:cubicBezTo>
                  <a:cubicBezTo>
                    <a:pt x="0" y="184075"/>
                    <a:pt x="8602" y="175473"/>
                    <a:pt x="19214" y="175473"/>
                  </a:cubicBezTo>
                  <a:lnTo>
                    <a:pt x="546230" y="175473"/>
                  </a:lnTo>
                  <a:cubicBezTo>
                    <a:pt x="556842" y="175473"/>
                    <a:pt x="565444" y="184075"/>
                    <a:pt x="565444" y="1946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Arrow: Bent 11">
              <a:extLst>
                <a:ext uri="{FF2B5EF4-FFF2-40B4-BE49-F238E27FC236}">
                  <a16:creationId xmlns:a16="http://schemas.microsoft.com/office/drawing/2014/main" id="{4C701790-911F-49B9-B58C-72E9534D4C93}"/>
                </a:ext>
              </a:extLst>
            </p:cNvPr>
            <p:cNvSpPr/>
            <p:nvPr/>
          </p:nvSpPr>
          <p:spPr>
            <a:xfrm flipH="1" flipV="1">
              <a:off x="816143" y="5935877"/>
              <a:ext cx="10779743" cy="582611"/>
            </a:xfrm>
            <a:prstGeom prst="bentArrow">
              <a:avLst>
                <a:gd name="adj1" fmla="val 14113"/>
                <a:gd name="adj2" fmla="val 12152"/>
                <a:gd name="adj3" fmla="val 0"/>
                <a:gd name="adj4" fmla="val 5453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2CAA496-8808-490A-A588-30FACF8CED72}"/>
                </a:ext>
              </a:extLst>
            </p:cNvPr>
            <p:cNvSpPr/>
            <p:nvPr userDrawn="1"/>
          </p:nvSpPr>
          <p:spPr>
            <a:xfrm flipH="1">
              <a:off x="11086249" y="4603539"/>
              <a:ext cx="892078" cy="1332338"/>
            </a:xfrm>
            <a:custGeom>
              <a:avLst/>
              <a:gdLst>
                <a:gd name="connsiteX0" fmla="*/ 501893 w 892078"/>
                <a:gd name="connsiteY0" fmla="*/ 0 h 1332338"/>
                <a:gd name="connsiteX1" fmla="*/ 498205 w 892078"/>
                <a:gd name="connsiteY1" fmla="*/ 53000 h 1332338"/>
                <a:gd name="connsiteX2" fmla="*/ 456830 w 892078"/>
                <a:gd name="connsiteY2" fmla="*/ 120945 h 1332338"/>
                <a:gd name="connsiteX3" fmla="*/ 387912 w 892078"/>
                <a:gd name="connsiteY3" fmla="*/ 218109 h 1332338"/>
                <a:gd name="connsiteX4" fmla="*/ 391667 w 892078"/>
                <a:gd name="connsiteY4" fmla="*/ 334412 h 1332338"/>
                <a:gd name="connsiteX5" fmla="*/ 407219 w 892078"/>
                <a:gd name="connsiteY5" fmla="*/ 351214 h 1332338"/>
                <a:gd name="connsiteX6" fmla="*/ 413637 w 892078"/>
                <a:gd name="connsiteY6" fmla="*/ 474030 h 1332338"/>
                <a:gd name="connsiteX7" fmla="*/ 416812 w 892078"/>
                <a:gd name="connsiteY7" fmla="*/ 504492 h 1332338"/>
                <a:gd name="connsiteX8" fmla="*/ 402754 w 892078"/>
                <a:gd name="connsiteY8" fmla="*/ 505610 h 1332338"/>
                <a:gd name="connsiteX9" fmla="*/ 369924 w 892078"/>
                <a:gd name="connsiteY9" fmla="*/ 475906 h 1332338"/>
                <a:gd name="connsiteX10" fmla="*/ 126043 w 892078"/>
                <a:gd name="connsiteY10" fmla="*/ 282053 h 1332338"/>
                <a:gd name="connsiteX11" fmla="*/ 204209 w 892078"/>
                <a:gd name="connsiteY11" fmla="*/ 408681 h 1332338"/>
                <a:gd name="connsiteX12" fmla="*/ 344910 w 892078"/>
                <a:gd name="connsiteY12" fmla="*/ 500918 h 1332338"/>
                <a:gd name="connsiteX13" fmla="*/ 418387 w 892078"/>
                <a:gd name="connsiteY13" fmla="*/ 565015 h 1332338"/>
                <a:gd name="connsiteX14" fmla="*/ 404318 w 892078"/>
                <a:gd name="connsiteY14" fmla="*/ 841726 h 1332338"/>
                <a:gd name="connsiteX15" fmla="*/ 354290 w 892078"/>
                <a:gd name="connsiteY15" fmla="*/ 830783 h 1332338"/>
                <a:gd name="connsiteX16" fmla="*/ 353526 w 892078"/>
                <a:gd name="connsiteY16" fmla="*/ 831058 h 1332338"/>
                <a:gd name="connsiteX17" fmla="*/ 350580 w 892078"/>
                <a:gd name="connsiteY17" fmla="*/ 827584 h 1332338"/>
                <a:gd name="connsiteX18" fmla="*/ 347061 w 892078"/>
                <a:gd name="connsiteY18" fmla="*/ 800105 h 1332338"/>
                <a:gd name="connsiteX19" fmla="*/ 281402 w 892078"/>
                <a:gd name="connsiteY19" fmla="*/ 603126 h 1332338"/>
                <a:gd name="connsiteX20" fmla="*/ 0 w 892078"/>
                <a:gd name="connsiteY20" fmla="*/ 531211 h 1332338"/>
                <a:gd name="connsiteX21" fmla="*/ 87546 w 892078"/>
                <a:gd name="connsiteY21" fmla="*/ 639081 h 1332338"/>
                <a:gd name="connsiteX22" fmla="*/ 156335 w 892078"/>
                <a:gd name="connsiteY22" fmla="*/ 770401 h 1332338"/>
                <a:gd name="connsiteX23" fmla="*/ 309542 w 892078"/>
                <a:gd name="connsiteY23" fmla="*/ 829808 h 1332338"/>
                <a:gd name="connsiteX24" fmla="*/ 340979 w 892078"/>
                <a:gd name="connsiteY24" fmla="*/ 837942 h 1332338"/>
                <a:gd name="connsiteX25" fmla="*/ 348283 w 892078"/>
                <a:gd name="connsiteY25" fmla="*/ 838787 h 1332338"/>
                <a:gd name="connsiteX26" fmla="*/ 348036 w 892078"/>
                <a:gd name="connsiteY26" fmla="*/ 840162 h 1332338"/>
                <a:gd name="connsiteX27" fmla="*/ 405880 w 892078"/>
                <a:gd name="connsiteY27" fmla="*/ 949596 h 1332338"/>
                <a:gd name="connsiteX28" fmla="*/ 392717 w 892078"/>
                <a:gd name="connsiteY28" fmla="*/ 1332338 h 1332338"/>
                <a:gd name="connsiteX29" fmla="*/ 473368 w 892078"/>
                <a:gd name="connsiteY29" fmla="*/ 1332338 h 1332338"/>
                <a:gd name="connsiteX30" fmla="*/ 463724 w 892078"/>
                <a:gd name="connsiteY30" fmla="*/ 999622 h 1332338"/>
                <a:gd name="connsiteX31" fmla="*/ 476231 w 892078"/>
                <a:gd name="connsiteY31" fmla="*/ 908949 h 1332338"/>
                <a:gd name="connsiteX32" fmla="*/ 523131 w 892078"/>
                <a:gd name="connsiteY32" fmla="*/ 880809 h 1332338"/>
                <a:gd name="connsiteX33" fmla="*/ 827981 w 892078"/>
                <a:gd name="connsiteY33" fmla="*/ 722913 h 1332338"/>
                <a:gd name="connsiteX34" fmla="*/ 892078 w 892078"/>
                <a:gd name="connsiteY34" fmla="*/ 391486 h 1332338"/>
                <a:gd name="connsiteX35" fmla="*/ 671648 w 892078"/>
                <a:gd name="connsiteY35" fmla="*/ 560326 h 1332338"/>
                <a:gd name="connsiteX36" fmla="*/ 535636 w 892078"/>
                <a:gd name="connsiteY36" fmla="*/ 646309 h 1332338"/>
                <a:gd name="connsiteX37" fmla="*/ 480920 w 892078"/>
                <a:gd name="connsiteY37" fmla="*/ 830783 h 1332338"/>
                <a:gd name="connsiteX38" fmla="*/ 448091 w 892078"/>
                <a:gd name="connsiteY38" fmla="*/ 882373 h 1332338"/>
                <a:gd name="connsiteX39" fmla="*/ 448091 w 892078"/>
                <a:gd name="connsiteY39" fmla="*/ 608790 h 1332338"/>
                <a:gd name="connsiteX40" fmla="*/ 513752 w 892078"/>
                <a:gd name="connsiteY40" fmla="*/ 546257 h 1332338"/>
                <a:gd name="connsiteX41" fmla="*/ 582537 w 892078"/>
                <a:gd name="connsiteY41" fmla="*/ 540003 h 1332338"/>
                <a:gd name="connsiteX42" fmla="*/ 748253 w 892078"/>
                <a:gd name="connsiteY42" fmla="*/ 207012 h 1332338"/>
                <a:gd name="connsiteX43" fmla="*/ 596608 w 892078"/>
                <a:gd name="connsiteY43" fmla="*/ 313318 h 1332338"/>
                <a:gd name="connsiteX44" fmla="*/ 451217 w 892078"/>
                <a:gd name="connsiteY44" fmla="*/ 482159 h 1332338"/>
                <a:gd name="connsiteX45" fmla="*/ 445183 w 892078"/>
                <a:gd name="connsiteY45" fmla="*/ 497255 h 1332338"/>
                <a:gd name="connsiteX46" fmla="*/ 439086 w 892078"/>
                <a:gd name="connsiteY46" fmla="*/ 500090 h 1332338"/>
                <a:gd name="connsiteX47" fmla="*/ 435706 w 892078"/>
                <a:gd name="connsiteY47" fmla="*/ 482384 h 1332338"/>
                <a:gd name="connsiteX48" fmla="*/ 420305 w 892078"/>
                <a:gd name="connsiteY48" fmla="*/ 370688 h 1332338"/>
                <a:gd name="connsiteX49" fmla="*/ 426244 w 892078"/>
                <a:gd name="connsiteY49" fmla="*/ 360755 h 1332338"/>
                <a:gd name="connsiteX50" fmla="*/ 485748 w 892078"/>
                <a:gd name="connsiteY50" fmla="*/ 335852 h 1332338"/>
                <a:gd name="connsiteX51" fmla="*/ 556629 w 892078"/>
                <a:gd name="connsiteY51" fmla="*/ 224791 h 1332338"/>
                <a:gd name="connsiteX52" fmla="*/ 533558 w 892078"/>
                <a:gd name="connsiteY52" fmla="*/ 68029 h 1332338"/>
                <a:gd name="connsiteX53" fmla="*/ 501893 w 892078"/>
                <a:gd name="connsiteY53" fmla="*/ 0 h 1332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92078" h="1332338">
                  <a:moveTo>
                    <a:pt x="501893" y="0"/>
                  </a:moveTo>
                  <a:cubicBezTo>
                    <a:pt x="505496" y="20041"/>
                    <a:pt x="503339" y="36518"/>
                    <a:pt x="498205" y="53000"/>
                  </a:cubicBezTo>
                  <a:cubicBezTo>
                    <a:pt x="489909" y="79014"/>
                    <a:pt x="474662" y="101069"/>
                    <a:pt x="456830" y="120945"/>
                  </a:cubicBezTo>
                  <a:cubicBezTo>
                    <a:pt x="430082" y="150759"/>
                    <a:pt x="404129" y="181166"/>
                    <a:pt x="387912" y="218109"/>
                  </a:cubicBezTo>
                  <a:cubicBezTo>
                    <a:pt x="370904" y="257435"/>
                    <a:pt x="367592" y="296342"/>
                    <a:pt x="391667" y="334412"/>
                  </a:cubicBezTo>
                  <a:cubicBezTo>
                    <a:pt x="396044" y="341153"/>
                    <a:pt x="402085" y="346893"/>
                    <a:pt x="407219" y="351214"/>
                  </a:cubicBezTo>
                  <a:cubicBezTo>
                    <a:pt x="406074" y="380095"/>
                    <a:pt x="409823" y="433373"/>
                    <a:pt x="413637" y="474030"/>
                  </a:cubicBezTo>
                  <a:lnTo>
                    <a:pt x="416812" y="504492"/>
                  </a:lnTo>
                  <a:lnTo>
                    <a:pt x="402754" y="505610"/>
                  </a:lnTo>
                  <a:cubicBezTo>
                    <a:pt x="393375" y="507174"/>
                    <a:pt x="371487" y="502482"/>
                    <a:pt x="369924" y="475906"/>
                  </a:cubicBezTo>
                  <a:cubicBezTo>
                    <a:pt x="358979" y="328953"/>
                    <a:pt x="269870" y="258602"/>
                    <a:pt x="126043" y="282053"/>
                  </a:cubicBezTo>
                  <a:cubicBezTo>
                    <a:pt x="168253" y="316446"/>
                    <a:pt x="180759" y="364908"/>
                    <a:pt x="204209" y="408681"/>
                  </a:cubicBezTo>
                  <a:cubicBezTo>
                    <a:pt x="232351" y="463399"/>
                    <a:pt x="265180" y="511863"/>
                    <a:pt x="344910" y="500918"/>
                  </a:cubicBezTo>
                  <a:cubicBezTo>
                    <a:pt x="371487" y="496228"/>
                    <a:pt x="423077" y="507174"/>
                    <a:pt x="418387" y="565015"/>
                  </a:cubicBezTo>
                  <a:cubicBezTo>
                    <a:pt x="412133" y="655690"/>
                    <a:pt x="409008" y="747925"/>
                    <a:pt x="404318" y="841726"/>
                  </a:cubicBezTo>
                  <a:cubicBezTo>
                    <a:pt x="387119" y="838598"/>
                    <a:pt x="371487" y="833909"/>
                    <a:pt x="354290" y="830783"/>
                  </a:cubicBezTo>
                  <a:lnTo>
                    <a:pt x="353526" y="831058"/>
                  </a:lnTo>
                  <a:lnTo>
                    <a:pt x="350580" y="827584"/>
                  </a:lnTo>
                  <a:cubicBezTo>
                    <a:pt x="345889" y="820623"/>
                    <a:pt x="344717" y="813002"/>
                    <a:pt x="347061" y="800105"/>
                  </a:cubicBezTo>
                  <a:cubicBezTo>
                    <a:pt x="362694" y="723500"/>
                    <a:pt x="339244" y="656278"/>
                    <a:pt x="281402" y="603126"/>
                  </a:cubicBezTo>
                  <a:cubicBezTo>
                    <a:pt x="218869" y="545282"/>
                    <a:pt x="87546" y="512451"/>
                    <a:pt x="0" y="531211"/>
                  </a:cubicBezTo>
                  <a:cubicBezTo>
                    <a:pt x="43773" y="554661"/>
                    <a:pt x="68787" y="595308"/>
                    <a:pt x="87546" y="639081"/>
                  </a:cubicBezTo>
                  <a:cubicBezTo>
                    <a:pt x="106307" y="684418"/>
                    <a:pt x="123503" y="731318"/>
                    <a:pt x="156335" y="770401"/>
                  </a:cubicBezTo>
                  <a:cubicBezTo>
                    <a:pt x="196980" y="818865"/>
                    <a:pt x="240755" y="856384"/>
                    <a:pt x="309542" y="829808"/>
                  </a:cubicBezTo>
                  <a:cubicBezTo>
                    <a:pt x="322440" y="823945"/>
                    <a:pt x="330940" y="833912"/>
                    <a:pt x="340979" y="837942"/>
                  </a:cubicBezTo>
                  <a:lnTo>
                    <a:pt x="348283" y="838787"/>
                  </a:lnTo>
                  <a:lnTo>
                    <a:pt x="348036" y="840162"/>
                  </a:lnTo>
                  <a:cubicBezTo>
                    <a:pt x="404318" y="857359"/>
                    <a:pt x="409008" y="898006"/>
                    <a:pt x="405880" y="949596"/>
                  </a:cubicBezTo>
                  <a:lnTo>
                    <a:pt x="392717" y="1332338"/>
                  </a:lnTo>
                  <a:lnTo>
                    <a:pt x="473368" y="1332338"/>
                  </a:lnTo>
                  <a:lnTo>
                    <a:pt x="463724" y="999622"/>
                  </a:lnTo>
                  <a:cubicBezTo>
                    <a:pt x="463724" y="968357"/>
                    <a:pt x="463724" y="938653"/>
                    <a:pt x="476231" y="908949"/>
                  </a:cubicBezTo>
                  <a:cubicBezTo>
                    <a:pt x="485610" y="887063"/>
                    <a:pt x="490302" y="874556"/>
                    <a:pt x="523131" y="880809"/>
                  </a:cubicBezTo>
                  <a:cubicBezTo>
                    <a:pt x="652888" y="904260"/>
                    <a:pt x="767011" y="840162"/>
                    <a:pt x="827981" y="722913"/>
                  </a:cubicBezTo>
                  <a:cubicBezTo>
                    <a:pt x="878009" y="624423"/>
                    <a:pt x="884261" y="516553"/>
                    <a:pt x="892078" y="391486"/>
                  </a:cubicBezTo>
                  <a:cubicBezTo>
                    <a:pt x="840488" y="494664"/>
                    <a:pt x="756068" y="525932"/>
                    <a:pt x="671648" y="560326"/>
                  </a:cubicBezTo>
                  <a:cubicBezTo>
                    <a:pt x="621620" y="580648"/>
                    <a:pt x="573158" y="607226"/>
                    <a:pt x="535636" y="646309"/>
                  </a:cubicBezTo>
                  <a:cubicBezTo>
                    <a:pt x="485610" y="697899"/>
                    <a:pt x="448091" y="754179"/>
                    <a:pt x="480920" y="830783"/>
                  </a:cubicBezTo>
                  <a:cubicBezTo>
                    <a:pt x="488738" y="849542"/>
                    <a:pt x="477793" y="868302"/>
                    <a:pt x="448091" y="882373"/>
                  </a:cubicBezTo>
                  <a:cubicBezTo>
                    <a:pt x="448091" y="787008"/>
                    <a:pt x="448091" y="697899"/>
                    <a:pt x="448091" y="608790"/>
                  </a:cubicBezTo>
                  <a:cubicBezTo>
                    <a:pt x="448091" y="565015"/>
                    <a:pt x="455908" y="533749"/>
                    <a:pt x="513752" y="546257"/>
                  </a:cubicBezTo>
                  <a:cubicBezTo>
                    <a:pt x="535636" y="550946"/>
                    <a:pt x="559087" y="546257"/>
                    <a:pt x="582537" y="540003"/>
                  </a:cubicBezTo>
                  <a:cubicBezTo>
                    <a:pt x="701352" y="504046"/>
                    <a:pt x="779518" y="347712"/>
                    <a:pt x="748253" y="207012"/>
                  </a:cubicBezTo>
                  <a:cubicBezTo>
                    <a:pt x="716985" y="269546"/>
                    <a:pt x="652888" y="285178"/>
                    <a:pt x="596608" y="313318"/>
                  </a:cubicBezTo>
                  <a:cubicBezTo>
                    <a:pt x="524693" y="349275"/>
                    <a:pt x="454344" y="386797"/>
                    <a:pt x="451217" y="482159"/>
                  </a:cubicBezTo>
                  <a:cubicBezTo>
                    <a:pt x="450826" y="489194"/>
                    <a:pt x="448579" y="493982"/>
                    <a:pt x="445183" y="497255"/>
                  </a:cubicBezTo>
                  <a:lnTo>
                    <a:pt x="439086" y="500090"/>
                  </a:lnTo>
                  <a:lnTo>
                    <a:pt x="435706" y="482384"/>
                  </a:lnTo>
                  <a:cubicBezTo>
                    <a:pt x="429401" y="445321"/>
                    <a:pt x="420625" y="384681"/>
                    <a:pt x="420305" y="370688"/>
                  </a:cubicBezTo>
                  <a:cubicBezTo>
                    <a:pt x="420100" y="366322"/>
                    <a:pt x="417511" y="361166"/>
                    <a:pt x="426244" y="360755"/>
                  </a:cubicBezTo>
                  <a:cubicBezTo>
                    <a:pt x="449067" y="359727"/>
                    <a:pt x="467310" y="348584"/>
                    <a:pt x="485748" y="335852"/>
                  </a:cubicBezTo>
                  <a:cubicBezTo>
                    <a:pt x="524607" y="308401"/>
                    <a:pt x="549757" y="272437"/>
                    <a:pt x="556629" y="224791"/>
                  </a:cubicBezTo>
                  <a:cubicBezTo>
                    <a:pt x="564085" y="170396"/>
                    <a:pt x="553286" y="118213"/>
                    <a:pt x="533558" y="68029"/>
                  </a:cubicBezTo>
                  <a:cubicBezTo>
                    <a:pt x="524789" y="45615"/>
                    <a:pt x="518004" y="22205"/>
                    <a:pt x="501893" y="0"/>
                  </a:cubicBezTo>
                  <a:close/>
                </a:path>
              </a:pathLst>
            </a:custGeom>
            <a:grpFill/>
            <a:ln w="808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pic>
        <p:nvPicPr>
          <p:cNvPr id="6" name="圖片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13285"/>
            <a:ext cx="402543" cy="54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23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4524873-6BE5-4879-B50F-EC3ECF1F2BA1}"/>
              </a:ext>
            </a:extLst>
          </p:cNvPr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9DB7680-BCD7-4C1B-97B4-C82E082C47C2}"/>
              </a:ext>
            </a:extLst>
          </p:cNvPr>
          <p:cNvGrpSpPr/>
          <p:nvPr userDrawn="1"/>
        </p:nvGrpSpPr>
        <p:grpSpPr>
          <a:xfrm>
            <a:off x="623567" y="-9292"/>
            <a:ext cx="2434936" cy="1219200"/>
            <a:chOff x="623567" y="20852"/>
            <a:chExt cx="2434936" cy="12192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0C6E2EE-321A-47CB-9B17-01A6C7F54C53}"/>
                </a:ext>
              </a:extLst>
            </p:cNvPr>
            <p:cNvSpPr/>
            <p:nvPr userDrawn="1"/>
          </p:nvSpPr>
          <p:spPr>
            <a:xfrm>
              <a:off x="1538287" y="20852"/>
              <a:ext cx="704850" cy="1219200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81EE286-F844-4771-9CFC-94BF60D78565}"/>
                </a:ext>
              </a:extLst>
            </p:cNvPr>
            <p:cNvSpPr/>
            <p:nvPr userDrawn="1"/>
          </p:nvSpPr>
          <p:spPr>
            <a:xfrm>
              <a:off x="2161853" y="284463"/>
              <a:ext cx="552450" cy="955589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19794EC-70B7-4CA7-B86F-B7DD5B250116}"/>
                </a:ext>
              </a:extLst>
            </p:cNvPr>
            <p:cNvSpPr/>
            <p:nvPr userDrawn="1"/>
          </p:nvSpPr>
          <p:spPr>
            <a:xfrm>
              <a:off x="1378101" y="436863"/>
              <a:ext cx="464344" cy="803189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5923C14-7C77-40CC-82DB-9E1F4A7524AB}"/>
                </a:ext>
              </a:extLst>
            </p:cNvPr>
            <p:cNvSpPr/>
            <p:nvPr userDrawn="1"/>
          </p:nvSpPr>
          <p:spPr>
            <a:xfrm>
              <a:off x="745171" y="282011"/>
              <a:ext cx="553868" cy="958041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5BE877-79E4-493D-8CCE-9682FE0748AA}"/>
                </a:ext>
              </a:extLst>
            </p:cNvPr>
            <p:cNvSpPr/>
            <p:nvPr userDrawn="1"/>
          </p:nvSpPr>
          <p:spPr>
            <a:xfrm>
              <a:off x="623567" y="609600"/>
              <a:ext cx="364480" cy="630452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4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92FD92A-CC13-4DFD-A85C-8CE910B21828}"/>
                </a:ext>
              </a:extLst>
            </p:cNvPr>
            <p:cNvSpPr/>
            <p:nvPr userDrawn="1"/>
          </p:nvSpPr>
          <p:spPr>
            <a:xfrm>
              <a:off x="1235073" y="609600"/>
              <a:ext cx="364480" cy="630452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4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C05787A-C43E-453A-BE07-3D337B74A2E0}"/>
                </a:ext>
              </a:extLst>
            </p:cNvPr>
            <p:cNvSpPr/>
            <p:nvPr userDrawn="1"/>
          </p:nvSpPr>
          <p:spPr>
            <a:xfrm>
              <a:off x="2674902" y="576526"/>
              <a:ext cx="383601" cy="663526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A36D23-48BD-4BA3-8545-A3920D835DF4}"/>
              </a:ext>
            </a:extLst>
          </p:cNvPr>
          <p:cNvGrpSpPr/>
          <p:nvPr userDrawn="1"/>
        </p:nvGrpSpPr>
        <p:grpSpPr>
          <a:xfrm flipH="1">
            <a:off x="9757064" y="5636998"/>
            <a:ext cx="2434936" cy="1240052"/>
            <a:chOff x="328292" y="0"/>
            <a:chExt cx="2434936" cy="1240052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222CDA6-66B0-4261-8AAB-F61537EBC5C1}"/>
                </a:ext>
              </a:extLst>
            </p:cNvPr>
            <p:cNvSpPr/>
            <p:nvPr userDrawn="1"/>
          </p:nvSpPr>
          <p:spPr>
            <a:xfrm>
              <a:off x="1243012" y="0"/>
              <a:ext cx="704850" cy="1219200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9E29A8A-7472-4C7B-B2D8-F2CA911113E6}"/>
                </a:ext>
              </a:extLst>
            </p:cNvPr>
            <p:cNvSpPr/>
            <p:nvPr userDrawn="1"/>
          </p:nvSpPr>
          <p:spPr>
            <a:xfrm>
              <a:off x="1866578" y="263611"/>
              <a:ext cx="552450" cy="955589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F2D5BA9-02F0-4EBF-8047-65342716CF01}"/>
                </a:ext>
              </a:extLst>
            </p:cNvPr>
            <p:cNvSpPr/>
            <p:nvPr userDrawn="1"/>
          </p:nvSpPr>
          <p:spPr>
            <a:xfrm>
              <a:off x="1082826" y="422492"/>
              <a:ext cx="464344" cy="803189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4CD11AB-8BFB-424D-B3CC-4FEB6AB5C821}"/>
                </a:ext>
              </a:extLst>
            </p:cNvPr>
            <p:cNvSpPr/>
            <p:nvPr userDrawn="1"/>
          </p:nvSpPr>
          <p:spPr>
            <a:xfrm>
              <a:off x="449896" y="280904"/>
              <a:ext cx="553868" cy="958041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B82DE08-397D-4848-B109-C55EEF52BDA4}"/>
                </a:ext>
              </a:extLst>
            </p:cNvPr>
            <p:cNvSpPr/>
            <p:nvPr userDrawn="1"/>
          </p:nvSpPr>
          <p:spPr>
            <a:xfrm>
              <a:off x="328292" y="609600"/>
              <a:ext cx="364480" cy="630452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4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9598C0A-7EE6-4767-B149-6F044CB9FD7B}"/>
                </a:ext>
              </a:extLst>
            </p:cNvPr>
            <p:cNvSpPr/>
            <p:nvPr userDrawn="1"/>
          </p:nvSpPr>
          <p:spPr>
            <a:xfrm>
              <a:off x="939798" y="608493"/>
              <a:ext cx="364480" cy="630452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4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736E712-C4F3-4B0A-8585-2B8D1DBCB0CC}"/>
                </a:ext>
              </a:extLst>
            </p:cNvPr>
            <p:cNvSpPr/>
            <p:nvPr userDrawn="1"/>
          </p:nvSpPr>
          <p:spPr>
            <a:xfrm>
              <a:off x="2379627" y="555674"/>
              <a:ext cx="383601" cy="663526"/>
            </a:xfrm>
            <a:custGeom>
              <a:avLst/>
              <a:gdLst>
                <a:gd name="connsiteX0" fmla="*/ 6081 w 704850"/>
                <a:gd name="connsiteY0" fmla="*/ 522 h 1219200"/>
                <a:gd name="connsiteX1" fmla="*/ 32074 w 704850"/>
                <a:gd name="connsiteY1" fmla="*/ 13452 h 1219200"/>
                <a:gd name="connsiteX2" fmla="*/ 371186 w 704850"/>
                <a:gd name="connsiteY2" fmla="*/ 291913 h 1219200"/>
                <a:gd name="connsiteX3" fmla="*/ 478491 w 704850"/>
                <a:gd name="connsiteY3" fmla="*/ 386822 h 1219200"/>
                <a:gd name="connsiteX4" fmla="*/ 492887 w 704850"/>
                <a:gd name="connsiteY4" fmla="*/ 396152 h 1219200"/>
                <a:gd name="connsiteX5" fmla="*/ 508350 w 704850"/>
                <a:gd name="connsiteY5" fmla="*/ 389888 h 1219200"/>
                <a:gd name="connsiteX6" fmla="*/ 519414 w 704850"/>
                <a:gd name="connsiteY6" fmla="*/ 366294 h 1219200"/>
                <a:gd name="connsiteX7" fmla="*/ 543541 w 704850"/>
                <a:gd name="connsiteY7" fmla="*/ 335901 h 1219200"/>
                <a:gd name="connsiteX8" fmla="*/ 675506 w 704850"/>
                <a:gd name="connsiteY8" fmla="*/ 228196 h 1219200"/>
                <a:gd name="connsiteX9" fmla="*/ 698168 w 704850"/>
                <a:gd name="connsiteY9" fmla="*/ 210601 h 1219200"/>
                <a:gd name="connsiteX10" fmla="*/ 704833 w 704850"/>
                <a:gd name="connsiteY10" fmla="*/ 214067 h 1219200"/>
                <a:gd name="connsiteX11" fmla="*/ 699367 w 704850"/>
                <a:gd name="connsiteY11" fmla="*/ 227930 h 1219200"/>
                <a:gd name="connsiteX12" fmla="*/ 664576 w 704850"/>
                <a:gd name="connsiteY12" fmla="*/ 269652 h 1219200"/>
                <a:gd name="connsiteX13" fmla="*/ 535144 w 704850"/>
                <a:gd name="connsiteY13" fmla="*/ 412548 h 1219200"/>
                <a:gd name="connsiteX14" fmla="*/ 531411 w 704850"/>
                <a:gd name="connsiteY14" fmla="*/ 424145 h 1219200"/>
                <a:gd name="connsiteX15" fmla="*/ 525679 w 704850"/>
                <a:gd name="connsiteY15" fmla="*/ 438408 h 1219200"/>
                <a:gd name="connsiteX16" fmla="*/ 523280 w 704850"/>
                <a:gd name="connsiteY16" fmla="*/ 451738 h 1219200"/>
                <a:gd name="connsiteX17" fmla="*/ 544341 w 704850"/>
                <a:gd name="connsiteY17" fmla="*/ 534516 h 1219200"/>
                <a:gd name="connsiteX18" fmla="*/ 588862 w 704850"/>
                <a:gd name="connsiteY18" fmla="*/ 671814 h 1219200"/>
                <a:gd name="connsiteX19" fmla="*/ 640982 w 704850"/>
                <a:gd name="connsiteY19" fmla="*/ 849234 h 1219200"/>
                <a:gd name="connsiteX20" fmla="*/ 688436 w 704850"/>
                <a:gd name="connsiteY20" fmla="*/ 1041451 h 1219200"/>
                <a:gd name="connsiteX21" fmla="*/ 692836 w 704850"/>
                <a:gd name="connsiteY21" fmla="*/ 1068777 h 1219200"/>
                <a:gd name="connsiteX22" fmla="*/ 691902 w 704850"/>
                <a:gd name="connsiteY22" fmla="*/ 1072776 h 1219200"/>
                <a:gd name="connsiteX23" fmla="*/ 688970 w 704850"/>
                <a:gd name="connsiteY23" fmla="*/ 1069844 h 1219200"/>
                <a:gd name="connsiteX24" fmla="*/ 674440 w 704850"/>
                <a:gd name="connsiteY24" fmla="*/ 1027455 h 1219200"/>
                <a:gd name="connsiteX25" fmla="*/ 584463 w 704850"/>
                <a:gd name="connsiteY25" fmla="*/ 724200 h 1219200"/>
                <a:gd name="connsiteX26" fmla="*/ 500886 w 704850"/>
                <a:gd name="connsiteY26" fmla="*/ 489595 h 1219200"/>
                <a:gd name="connsiteX27" fmla="*/ 492354 w 704850"/>
                <a:gd name="connsiteY27" fmla="*/ 470000 h 1219200"/>
                <a:gd name="connsiteX28" fmla="*/ 482090 w 704850"/>
                <a:gd name="connsiteY28" fmla="*/ 460802 h 1219200"/>
                <a:gd name="connsiteX29" fmla="*/ 476092 w 704850"/>
                <a:gd name="connsiteY29" fmla="*/ 471999 h 1219200"/>
                <a:gd name="connsiteX30" fmla="*/ 475292 w 704850"/>
                <a:gd name="connsiteY30" fmla="*/ 495460 h 1219200"/>
                <a:gd name="connsiteX31" fmla="*/ 474505 w 704850"/>
                <a:gd name="connsiteY31" fmla="*/ 1219200 h 1219200"/>
                <a:gd name="connsiteX32" fmla="*/ 407041 w 704850"/>
                <a:gd name="connsiteY32" fmla="*/ 1219200 h 1219200"/>
                <a:gd name="connsiteX33" fmla="*/ 409382 w 704850"/>
                <a:gd name="connsiteY33" fmla="*/ 1154457 h 1219200"/>
                <a:gd name="connsiteX34" fmla="*/ 434503 w 704850"/>
                <a:gd name="connsiteY34" fmla="*/ 499459 h 1219200"/>
                <a:gd name="connsiteX35" fmla="*/ 423306 w 704850"/>
                <a:gd name="connsiteY35" fmla="*/ 490661 h 1219200"/>
                <a:gd name="connsiteX36" fmla="*/ 380117 w 704850"/>
                <a:gd name="connsiteY36" fmla="*/ 479731 h 1219200"/>
                <a:gd name="connsiteX37" fmla="*/ 377317 w 704850"/>
                <a:gd name="connsiteY37" fmla="*/ 473199 h 1219200"/>
                <a:gd name="connsiteX38" fmla="*/ 379584 w 704850"/>
                <a:gd name="connsiteY38" fmla="*/ 459469 h 1219200"/>
                <a:gd name="connsiteX39" fmla="*/ 392380 w 704850"/>
                <a:gd name="connsiteY39" fmla="*/ 423612 h 1219200"/>
                <a:gd name="connsiteX40" fmla="*/ 407577 w 704850"/>
                <a:gd name="connsiteY40" fmla="*/ 416281 h 1219200"/>
                <a:gd name="connsiteX41" fmla="*/ 423839 w 704850"/>
                <a:gd name="connsiteY41" fmla="*/ 426411 h 1219200"/>
                <a:gd name="connsiteX42" fmla="*/ 430771 w 704850"/>
                <a:gd name="connsiteY42" fmla="*/ 427744 h 1219200"/>
                <a:gd name="connsiteX43" fmla="*/ 454498 w 704850"/>
                <a:gd name="connsiteY43" fmla="*/ 419880 h 1219200"/>
                <a:gd name="connsiteX44" fmla="*/ 455564 w 704850"/>
                <a:gd name="connsiteY44" fmla="*/ 414681 h 1219200"/>
                <a:gd name="connsiteX45" fmla="*/ 438368 w 704850"/>
                <a:gd name="connsiteY45" fmla="*/ 402018 h 1219200"/>
                <a:gd name="connsiteX46" fmla="*/ 362921 w 704850"/>
                <a:gd name="connsiteY46" fmla="*/ 341233 h 1219200"/>
                <a:gd name="connsiteX47" fmla="*/ 212294 w 704850"/>
                <a:gd name="connsiteY47" fmla="*/ 191672 h 1219200"/>
                <a:gd name="connsiteX48" fmla="*/ 15811 w 704850"/>
                <a:gd name="connsiteY48" fmla="*/ 18917 h 1219200"/>
                <a:gd name="connsiteX49" fmla="*/ 2215 w 704850"/>
                <a:gd name="connsiteY49" fmla="*/ 6654 h 1219200"/>
                <a:gd name="connsiteX50" fmla="*/ 348 w 704850"/>
                <a:gd name="connsiteY50" fmla="*/ 1589 h 1219200"/>
                <a:gd name="connsiteX51" fmla="*/ 6081 w 704850"/>
                <a:gd name="connsiteY51" fmla="*/ 52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850" h="1219200">
                  <a:moveTo>
                    <a:pt x="6081" y="522"/>
                  </a:moveTo>
                  <a:cubicBezTo>
                    <a:pt x="15678" y="2921"/>
                    <a:pt x="24342" y="7587"/>
                    <a:pt x="32074" y="13452"/>
                  </a:cubicBezTo>
                  <a:cubicBezTo>
                    <a:pt x="148043" y="102495"/>
                    <a:pt x="262281" y="194072"/>
                    <a:pt x="371186" y="291913"/>
                  </a:cubicBezTo>
                  <a:cubicBezTo>
                    <a:pt x="406643" y="323905"/>
                    <a:pt x="442634" y="355230"/>
                    <a:pt x="478491" y="386822"/>
                  </a:cubicBezTo>
                  <a:cubicBezTo>
                    <a:pt x="482757" y="390687"/>
                    <a:pt x="487555" y="393887"/>
                    <a:pt x="492887" y="396152"/>
                  </a:cubicBezTo>
                  <a:cubicBezTo>
                    <a:pt x="500618" y="399352"/>
                    <a:pt x="505151" y="397752"/>
                    <a:pt x="508350" y="389888"/>
                  </a:cubicBezTo>
                  <a:cubicBezTo>
                    <a:pt x="511682" y="381890"/>
                    <a:pt x="515815" y="374158"/>
                    <a:pt x="519414" y="366294"/>
                  </a:cubicBezTo>
                  <a:cubicBezTo>
                    <a:pt x="525012" y="354163"/>
                    <a:pt x="533677" y="344700"/>
                    <a:pt x="543541" y="335901"/>
                  </a:cubicBezTo>
                  <a:cubicBezTo>
                    <a:pt x="585797" y="297912"/>
                    <a:pt x="630985" y="263520"/>
                    <a:pt x="675506" y="228196"/>
                  </a:cubicBezTo>
                  <a:cubicBezTo>
                    <a:pt x="682971" y="222198"/>
                    <a:pt x="690436" y="216199"/>
                    <a:pt x="698168" y="210601"/>
                  </a:cubicBezTo>
                  <a:cubicBezTo>
                    <a:pt x="702700" y="207268"/>
                    <a:pt x="704566" y="208468"/>
                    <a:pt x="704833" y="214067"/>
                  </a:cubicBezTo>
                  <a:cubicBezTo>
                    <a:pt x="705099" y="219532"/>
                    <a:pt x="702300" y="223797"/>
                    <a:pt x="699367" y="227930"/>
                  </a:cubicBezTo>
                  <a:cubicBezTo>
                    <a:pt x="688836" y="242726"/>
                    <a:pt x="676307" y="255922"/>
                    <a:pt x="664576" y="269652"/>
                  </a:cubicBezTo>
                  <a:cubicBezTo>
                    <a:pt x="622854" y="318573"/>
                    <a:pt x="580598" y="366960"/>
                    <a:pt x="535144" y="412548"/>
                  </a:cubicBezTo>
                  <a:cubicBezTo>
                    <a:pt x="531677" y="416014"/>
                    <a:pt x="532344" y="420280"/>
                    <a:pt x="531411" y="424145"/>
                  </a:cubicBezTo>
                  <a:cubicBezTo>
                    <a:pt x="530345" y="429344"/>
                    <a:pt x="529145" y="434276"/>
                    <a:pt x="525679" y="438408"/>
                  </a:cubicBezTo>
                  <a:cubicBezTo>
                    <a:pt x="522346" y="442274"/>
                    <a:pt x="522346" y="447073"/>
                    <a:pt x="523280" y="451738"/>
                  </a:cubicBezTo>
                  <a:cubicBezTo>
                    <a:pt x="528878" y="479731"/>
                    <a:pt x="537143" y="506924"/>
                    <a:pt x="544341" y="534516"/>
                  </a:cubicBezTo>
                  <a:cubicBezTo>
                    <a:pt x="556338" y="581171"/>
                    <a:pt x="573133" y="626359"/>
                    <a:pt x="588862" y="671814"/>
                  </a:cubicBezTo>
                  <a:cubicBezTo>
                    <a:pt x="609124" y="730066"/>
                    <a:pt x="623920" y="790050"/>
                    <a:pt x="640982" y="849234"/>
                  </a:cubicBezTo>
                  <a:cubicBezTo>
                    <a:pt x="659244" y="912684"/>
                    <a:pt x="674307" y="976935"/>
                    <a:pt x="688436" y="1041451"/>
                  </a:cubicBezTo>
                  <a:cubicBezTo>
                    <a:pt x="690436" y="1050382"/>
                    <a:pt x="691370" y="1059580"/>
                    <a:pt x="692836" y="1068777"/>
                  </a:cubicBezTo>
                  <a:cubicBezTo>
                    <a:pt x="693102" y="1070244"/>
                    <a:pt x="694035" y="1072243"/>
                    <a:pt x="691902" y="1072776"/>
                  </a:cubicBezTo>
                  <a:cubicBezTo>
                    <a:pt x="689903" y="1073310"/>
                    <a:pt x="689503" y="1071310"/>
                    <a:pt x="688970" y="1069844"/>
                  </a:cubicBezTo>
                  <a:cubicBezTo>
                    <a:pt x="683638" y="1055847"/>
                    <a:pt x="678440" y="1041851"/>
                    <a:pt x="674440" y="1027455"/>
                  </a:cubicBezTo>
                  <a:cubicBezTo>
                    <a:pt x="646314" y="925882"/>
                    <a:pt x="616189" y="824841"/>
                    <a:pt x="584463" y="724200"/>
                  </a:cubicBezTo>
                  <a:cubicBezTo>
                    <a:pt x="559404" y="645021"/>
                    <a:pt x="532877" y="566375"/>
                    <a:pt x="500886" y="489595"/>
                  </a:cubicBezTo>
                  <a:cubicBezTo>
                    <a:pt x="498086" y="483063"/>
                    <a:pt x="495287" y="476532"/>
                    <a:pt x="492354" y="470000"/>
                  </a:cubicBezTo>
                  <a:cubicBezTo>
                    <a:pt x="490222" y="465468"/>
                    <a:pt x="486889" y="460136"/>
                    <a:pt x="482090" y="460802"/>
                  </a:cubicBezTo>
                  <a:cubicBezTo>
                    <a:pt x="478092" y="461335"/>
                    <a:pt x="477158" y="467867"/>
                    <a:pt x="476092" y="471999"/>
                  </a:cubicBezTo>
                  <a:cubicBezTo>
                    <a:pt x="474225" y="479731"/>
                    <a:pt x="474892" y="487595"/>
                    <a:pt x="475292" y="495460"/>
                  </a:cubicBezTo>
                  <a:lnTo>
                    <a:pt x="474505" y="1219200"/>
                  </a:lnTo>
                  <a:lnTo>
                    <a:pt x="407041" y="1219200"/>
                  </a:lnTo>
                  <a:lnTo>
                    <a:pt x="409382" y="1154457"/>
                  </a:lnTo>
                  <a:cubicBezTo>
                    <a:pt x="419288" y="881913"/>
                    <a:pt x="429424" y="609994"/>
                    <a:pt x="434503" y="499459"/>
                  </a:cubicBezTo>
                  <a:cubicBezTo>
                    <a:pt x="435169" y="487595"/>
                    <a:pt x="434236" y="486129"/>
                    <a:pt x="423306" y="490661"/>
                  </a:cubicBezTo>
                  <a:cubicBezTo>
                    <a:pt x="405710" y="497992"/>
                    <a:pt x="393313" y="487995"/>
                    <a:pt x="380117" y="479731"/>
                  </a:cubicBezTo>
                  <a:cubicBezTo>
                    <a:pt x="378117" y="478398"/>
                    <a:pt x="377584" y="475732"/>
                    <a:pt x="377317" y="473199"/>
                  </a:cubicBezTo>
                  <a:cubicBezTo>
                    <a:pt x="376918" y="468400"/>
                    <a:pt x="377850" y="463735"/>
                    <a:pt x="379584" y="459469"/>
                  </a:cubicBezTo>
                  <a:cubicBezTo>
                    <a:pt x="384516" y="447739"/>
                    <a:pt x="388248" y="435609"/>
                    <a:pt x="392380" y="423612"/>
                  </a:cubicBezTo>
                  <a:cubicBezTo>
                    <a:pt x="394913" y="416281"/>
                    <a:pt x="400112" y="413881"/>
                    <a:pt x="407577" y="416281"/>
                  </a:cubicBezTo>
                  <a:cubicBezTo>
                    <a:pt x="413841" y="418147"/>
                    <a:pt x="418907" y="422412"/>
                    <a:pt x="423839" y="426411"/>
                  </a:cubicBezTo>
                  <a:cubicBezTo>
                    <a:pt x="426105" y="428145"/>
                    <a:pt x="427837" y="428811"/>
                    <a:pt x="430771" y="427744"/>
                  </a:cubicBezTo>
                  <a:cubicBezTo>
                    <a:pt x="438635" y="424811"/>
                    <a:pt x="446500" y="422279"/>
                    <a:pt x="454498" y="419880"/>
                  </a:cubicBezTo>
                  <a:cubicBezTo>
                    <a:pt x="458629" y="418680"/>
                    <a:pt x="457830" y="417080"/>
                    <a:pt x="455564" y="414681"/>
                  </a:cubicBezTo>
                  <a:cubicBezTo>
                    <a:pt x="450498" y="409482"/>
                    <a:pt x="444500" y="405617"/>
                    <a:pt x="438368" y="402018"/>
                  </a:cubicBezTo>
                  <a:cubicBezTo>
                    <a:pt x="410243" y="385488"/>
                    <a:pt x="385448" y="364694"/>
                    <a:pt x="362921" y="341233"/>
                  </a:cubicBezTo>
                  <a:cubicBezTo>
                    <a:pt x="314001" y="290180"/>
                    <a:pt x="263881" y="240193"/>
                    <a:pt x="212294" y="191672"/>
                  </a:cubicBezTo>
                  <a:cubicBezTo>
                    <a:pt x="148977" y="131821"/>
                    <a:pt x="81661" y="76102"/>
                    <a:pt x="15811" y="18917"/>
                  </a:cubicBezTo>
                  <a:cubicBezTo>
                    <a:pt x="11146" y="14919"/>
                    <a:pt x="6747" y="10786"/>
                    <a:pt x="2215" y="6654"/>
                  </a:cubicBezTo>
                  <a:cubicBezTo>
                    <a:pt x="882" y="5321"/>
                    <a:pt x="-718" y="3588"/>
                    <a:pt x="348" y="1589"/>
                  </a:cubicBezTo>
                  <a:cubicBezTo>
                    <a:pt x="1548" y="-678"/>
                    <a:pt x="4081" y="-11"/>
                    <a:pt x="6081" y="522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 w="226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D758FE55-F2E3-411E-B08B-7BB726147569}"/>
              </a:ext>
            </a:extLst>
          </p:cNvPr>
          <p:cNvSpPr/>
          <p:nvPr userDrawn="1"/>
        </p:nvSpPr>
        <p:spPr>
          <a:xfrm>
            <a:off x="0" y="6359791"/>
            <a:ext cx="9325299" cy="568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D529C-F177-4014-858A-48426744683D}"/>
              </a:ext>
            </a:extLst>
          </p:cNvPr>
          <p:cNvSpPr/>
          <p:nvPr userDrawn="1"/>
        </p:nvSpPr>
        <p:spPr>
          <a:xfrm>
            <a:off x="0" y="6512191"/>
            <a:ext cx="9325299" cy="568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29A4EDC-BC81-48B2-A5D1-5C42D2143CB0}"/>
              </a:ext>
            </a:extLst>
          </p:cNvPr>
          <p:cNvSpPr/>
          <p:nvPr userDrawn="1"/>
        </p:nvSpPr>
        <p:spPr>
          <a:xfrm>
            <a:off x="0" y="6664591"/>
            <a:ext cx="9325299" cy="568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2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0DE4DB8-95B1-490C-9ADC-E0A3E777B4A5}"/>
              </a:ext>
            </a:extLst>
          </p:cNvPr>
          <p:cNvSpPr/>
          <p:nvPr userDrawn="1"/>
        </p:nvSpPr>
        <p:spPr>
          <a:xfrm>
            <a:off x="419100" y="490537"/>
            <a:ext cx="8429625" cy="5876925"/>
          </a:xfrm>
          <a:prstGeom prst="roundRect">
            <a:avLst>
              <a:gd name="adj" fmla="val 4836"/>
            </a:avLst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2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9DA522A-2DEF-4520-8803-18075D5AFB6D}"/>
              </a:ext>
            </a:extLst>
          </p:cNvPr>
          <p:cNvSpPr/>
          <p:nvPr userDrawn="1"/>
        </p:nvSpPr>
        <p:spPr>
          <a:xfrm>
            <a:off x="405725" y="347409"/>
            <a:ext cx="11380551" cy="6163182"/>
          </a:xfrm>
          <a:prstGeom prst="roundRect">
            <a:avLst>
              <a:gd name="adj" fmla="val 3889"/>
            </a:avLst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299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1" r:id="rId2"/>
    <p:sldLayoutId id="2147483662" r:id="rId3"/>
    <p:sldLayoutId id="2147483658" r:id="rId4"/>
    <p:sldLayoutId id="2147483666" r:id="rId5"/>
    <p:sldLayoutId id="2147483665" r:id="rId6"/>
    <p:sldLayoutId id="2147483664" r:id="rId7"/>
    <p:sldLayoutId id="2147483667" r:id="rId8"/>
    <p:sldLayoutId id="214748366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9D419-BF07-4830-AABD-290A7B16E9C3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18F0D-5483-4F62-B52B-B59B275FFD1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5" y="297526"/>
            <a:ext cx="459806" cy="62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98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ACFFBF22-0F7C-4466-9FC4-C42CB8E128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258827"/>
            <a:ext cx="12191999" cy="724247"/>
          </a:xfrm>
        </p:spPr>
        <p:txBody>
          <a:bodyPr/>
          <a:lstStyle/>
          <a:p>
            <a:r>
              <a:rPr lang="zh-TW" altLang="zh-TW" sz="4800" b="1" dirty="0">
                <a:latin typeface="微軟正黑體" pitchFamily="34" charset="-120"/>
                <a:ea typeface="微軟正黑體" pitchFamily="34" charset="-120"/>
              </a:rPr>
              <a:t>綠色機械認證</a:t>
            </a:r>
            <a:r>
              <a:rPr lang="zh-TW" altLang="en-US" sz="4800" b="1" dirty="0">
                <a:latin typeface="微軟正黑體" pitchFamily="34" charset="-120"/>
                <a:ea typeface="微軟正黑體" pitchFamily="34" charset="-120"/>
              </a:rPr>
              <a:t>標章申請</a:t>
            </a:r>
          </a:p>
        </p:txBody>
      </p:sp>
      <p:sp>
        <p:nvSpPr>
          <p:cNvPr id="64" name="文字方塊 63"/>
          <p:cNvSpPr txBox="1"/>
          <p:nvPr/>
        </p:nvSpPr>
        <p:spPr>
          <a:xfrm>
            <a:off x="2575154" y="1620982"/>
            <a:ext cx="7366119" cy="41703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公司名稱：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                                           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200000"/>
              </a:lnSpc>
            </a:pP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產品名稱：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                                            </a:t>
            </a:r>
            <a:endParaRPr lang="en-US" altLang="zh-TW" sz="2800" u="sng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200000"/>
              </a:lnSpc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承辦人員：</a:t>
            </a:r>
            <a:r>
              <a:rPr lang="zh-TW" altLang="en-US" u="sng" dirty="0">
                <a:latin typeface="微軟正黑體" pitchFamily="34" charset="-120"/>
                <a:ea typeface="微軟正黑體" pitchFamily="34" charset="-120"/>
              </a:rPr>
              <a:t>                      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部門：</a:t>
            </a:r>
            <a:r>
              <a:rPr lang="zh-TW" altLang="en-US" u="sng" dirty="0">
                <a:latin typeface="微軟正黑體" pitchFamily="34" charset="-120"/>
                <a:ea typeface="微軟正黑體" pitchFamily="34" charset="-120"/>
              </a:rPr>
              <a:t>                          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職稱：</a:t>
            </a:r>
            <a:r>
              <a:rPr lang="zh-TW" altLang="en-US" u="sng" dirty="0">
                <a:latin typeface="微軟正黑體" pitchFamily="34" charset="-120"/>
                <a:ea typeface="微軟正黑體" pitchFamily="34" charset="-120"/>
              </a:rPr>
              <a:t>                           </a:t>
            </a:r>
            <a:endParaRPr lang="en-US" altLang="zh-TW" u="sng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200000"/>
              </a:lnSpc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申請日期：    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115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日  </a:t>
            </a:r>
          </a:p>
        </p:txBody>
      </p:sp>
    </p:spTree>
    <p:extLst>
      <p:ext uri="{BB962C8B-B14F-4D97-AF65-F5344CB8AC3E}">
        <p14:creationId xmlns:p14="http://schemas.microsoft.com/office/powerpoint/2010/main" val="320733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四、節能精進作法說明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3" y="1461995"/>
            <a:ext cx="11122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itchFamily="34" charset="-120"/>
              </a:rPr>
              <a:t>節能精進作法：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6170278" y="986118"/>
            <a:ext cx="5919909" cy="728668"/>
          </a:xfrm>
          <a:prstGeom prst="borderCallout2">
            <a:avLst>
              <a:gd name="adj1" fmla="val 40809"/>
              <a:gd name="adj2" fmla="val -1820"/>
              <a:gd name="adj3" fmla="val 37868"/>
              <a:gd name="adj4" fmla="val -16037"/>
              <a:gd name="adj5" fmla="val 86029"/>
              <a:gd name="adj6" fmla="val -53389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無論是透過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軟體優化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或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硬體升級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提升產品能源效率，皆需與測試項目具關聯並提供具體說明</a:t>
            </a:r>
          </a:p>
        </p:txBody>
      </p:sp>
    </p:spTree>
    <p:extLst>
      <p:ext uri="{BB962C8B-B14F-4D97-AF65-F5344CB8AC3E}">
        <p14:creationId xmlns:p14="http://schemas.microsoft.com/office/powerpoint/2010/main" val="87281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五、加分項目</a:t>
            </a: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976196" y="1489637"/>
            <a:ext cx="11122956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itchFamily="34" charset="-120"/>
              </a:rPr>
              <a:t>碳足跡係數資料的貢獻：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8740588" y="896471"/>
            <a:ext cx="2294965" cy="728668"/>
          </a:xfrm>
          <a:prstGeom prst="borderCallout2">
            <a:avLst>
              <a:gd name="adj1" fmla="val 40809"/>
              <a:gd name="adj2" fmla="val -1820"/>
              <a:gd name="adj3" fmla="val 36638"/>
              <a:gd name="adj4" fmla="val -48459"/>
              <a:gd name="adj5" fmla="val 110635"/>
              <a:gd name="adj6" fmla="val -179952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應附上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盤查佐證資料</a:t>
            </a:r>
          </a:p>
        </p:txBody>
      </p:sp>
    </p:spTree>
    <p:extLst>
      <p:ext uri="{BB962C8B-B14F-4D97-AF65-F5344CB8AC3E}">
        <p14:creationId xmlns:p14="http://schemas.microsoft.com/office/powerpoint/2010/main" val="36343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六、驗證資料</a:t>
            </a: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4" y="1105651"/>
            <a:ext cx="11122956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圖文說明，如測試紀錄、測試照片，以利證實有實機實測：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0766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七、</a:t>
            </a:r>
            <a:r>
              <a:rPr lang="zh-TW" altLang="en-US" sz="4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節能產品介紹</a:t>
            </a:r>
            <a:endParaRPr lang="en-US" altLang="zh-TW" sz="4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Google Shape;110;p3"/>
          <p:cNvSpPr txBox="1"/>
          <p:nvPr/>
        </p:nvSpPr>
        <p:spPr>
          <a:xfrm>
            <a:off x="1416321" y="1127189"/>
            <a:ext cx="8061908" cy="679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solidFill>
                  <a:srgbClr val="A5A5A5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產品照片、產品規格表、產品定位、主要終端客戶、主要市場(內外銷比例)</a:t>
            </a:r>
            <a:endParaRPr dirty="0"/>
          </a:p>
          <a:p>
            <a:pPr marL="0" marR="0" lvl="0" indent="0" algn="just" rtl="0">
              <a:lnSpc>
                <a:spcPct val="10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solidFill>
                  <a:srgbClr val="A5A5A5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售價、該產品得獎紀錄、該產品是否參與政府計畫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6103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1A54AB28-9F5A-48C0-A57A-AE3E743FFDE1}"/>
              </a:ext>
            </a:extLst>
          </p:cNvPr>
          <p:cNvGrpSpPr/>
          <p:nvPr/>
        </p:nvGrpSpPr>
        <p:grpSpPr>
          <a:xfrm>
            <a:off x="3559723" y="951052"/>
            <a:ext cx="4336199" cy="1622461"/>
            <a:chOff x="5615841" y="4238904"/>
            <a:chExt cx="1552845" cy="581023"/>
          </a:xfrm>
          <a:solidFill>
            <a:schemeClr val="accent3"/>
          </a:solidFill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F06776A-A1FE-49DF-9DF8-D21E35001880}"/>
                </a:ext>
              </a:extLst>
            </p:cNvPr>
            <p:cNvSpPr/>
            <p:nvPr/>
          </p:nvSpPr>
          <p:spPr>
            <a:xfrm rot="221733">
              <a:off x="5615841" y="4238904"/>
              <a:ext cx="906894" cy="577971"/>
            </a:xfrm>
            <a:custGeom>
              <a:avLst/>
              <a:gdLst>
                <a:gd name="connsiteX0" fmla="*/ 891999 w 904552"/>
                <a:gd name="connsiteY0" fmla="*/ 534735 h 576210"/>
                <a:gd name="connsiteX1" fmla="*/ 789633 w 904552"/>
                <a:gd name="connsiteY1" fmla="*/ 575295 h 576210"/>
                <a:gd name="connsiteX2" fmla="*/ 691774 w 904552"/>
                <a:gd name="connsiteY2" fmla="*/ 575295 h 576210"/>
                <a:gd name="connsiteX3" fmla="*/ 618379 w 904552"/>
                <a:gd name="connsiteY3" fmla="*/ 559521 h 576210"/>
                <a:gd name="connsiteX4" fmla="*/ 453242 w 904552"/>
                <a:gd name="connsiteY4" fmla="*/ 479045 h 576210"/>
                <a:gd name="connsiteX5" fmla="*/ 366006 w 904552"/>
                <a:gd name="connsiteY5" fmla="*/ 381186 h 576210"/>
                <a:gd name="connsiteX6" fmla="*/ 297762 w 904552"/>
                <a:gd name="connsiteY6" fmla="*/ 286224 h 576210"/>
                <a:gd name="connsiteX7" fmla="*/ 206985 w 904552"/>
                <a:gd name="connsiteY7" fmla="*/ 196091 h 576210"/>
                <a:gd name="connsiteX8" fmla="*/ 135844 w 904552"/>
                <a:gd name="connsiteY8" fmla="*/ 135250 h 576210"/>
                <a:gd name="connsiteX9" fmla="*/ 37663 w 904552"/>
                <a:gd name="connsiteY9" fmla="*/ 58959 h 576210"/>
                <a:gd name="connsiteX10" fmla="*/ 0 w 904552"/>
                <a:gd name="connsiteY10" fmla="*/ 31919 h 576210"/>
                <a:gd name="connsiteX11" fmla="*/ 67278 w 904552"/>
                <a:gd name="connsiteY11" fmla="*/ 31919 h 576210"/>
                <a:gd name="connsiteX12" fmla="*/ 351198 w 904552"/>
                <a:gd name="connsiteY12" fmla="*/ 7776 h 576210"/>
                <a:gd name="connsiteX13" fmla="*/ 639625 w 904552"/>
                <a:gd name="connsiteY13" fmla="*/ 45761 h 576210"/>
                <a:gd name="connsiteX14" fmla="*/ 823111 w 904552"/>
                <a:gd name="connsiteY14" fmla="*/ 233110 h 576210"/>
                <a:gd name="connsiteX15" fmla="*/ 906806 w 904552"/>
                <a:gd name="connsiteY15" fmla="*/ 491921 h 576210"/>
                <a:gd name="connsiteX16" fmla="*/ 906163 w 904552"/>
                <a:gd name="connsiteY16" fmla="*/ 499325 h 576210"/>
                <a:gd name="connsiteX17" fmla="*/ 833734 w 904552"/>
                <a:gd name="connsiteY17" fmla="*/ 455868 h 576210"/>
                <a:gd name="connsiteX18" fmla="*/ 717526 w 904552"/>
                <a:gd name="connsiteY18" fmla="*/ 356077 h 576210"/>
                <a:gd name="connsiteX19" fmla="*/ 642844 w 904552"/>
                <a:gd name="connsiteY19" fmla="*/ 254677 h 576210"/>
                <a:gd name="connsiteX20" fmla="*/ 559471 w 904552"/>
                <a:gd name="connsiteY20" fmla="*/ 178708 h 576210"/>
                <a:gd name="connsiteX21" fmla="*/ 481248 w 904552"/>
                <a:gd name="connsiteY21" fmla="*/ 168407 h 576210"/>
                <a:gd name="connsiteX22" fmla="*/ 502172 w 904552"/>
                <a:gd name="connsiteY22" fmla="*/ 175167 h 576210"/>
                <a:gd name="connsiteX23" fmla="*/ 607435 w 904552"/>
                <a:gd name="connsiteY23" fmla="*/ 247595 h 576210"/>
                <a:gd name="connsiteX24" fmla="*/ 673747 w 904552"/>
                <a:gd name="connsiteY24" fmla="*/ 347386 h 576210"/>
                <a:gd name="connsiteX25" fmla="*/ 769031 w 904552"/>
                <a:gd name="connsiteY25" fmla="*/ 441704 h 576210"/>
                <a:gd name="connsiteX26" fmla="*/ 891999 w 904552"/>
                <a:gd name="connsiteY26" fmla="*/ 534735 h 576210"/>
                <a:gd name="connsiteX0" fmla="*/ 891999 w 906893"/>
                <a:gd name="connsiteY0" fmla="*/ 534735 h 577971"/>
                <a:gd name="connsiteX1" fmla="*/ 789633 w 906893"/>
                <a:gd name="connsiteY1" fmla="*/ 575295 h 577971"/>
                <a:gd name="connsiteX2" fmla="*/ 691774 w 906893"/>
                <a:gd name="connsiteY2" fmla="*/ 575295 h 577971"/>
                <a:gd name="connsiteX3" fmla="*/ 618379 w 906893"/>
                <a:gd name="connsiteY3" fmla="*/ 559521 h 577971"/>
                <a:gd name="connsiteX4" fmla="*/ 453242 w 906893"/>
                <a:gd name="connsiteY4" fmla="*/ 479045 h 577971"/>
                <a:gd name="connsiteX5" fmla="*/ 366006 w 906893"/>
                <a:gd name="connsiteY5" fmla="*/ 381186 h 577971"/>
                <a:gd name="connsiteX6" fmla="*/ 297762 w 906893"/>
                <a:gd name="connsiteY6" fmla="*/ 286224 h 577971"/>
                <a:gd name="connsiteX7" fmla="*/ 206985 w 906893"/>
                <a:gd name="connsiteY7" fmla="*/ 196091 h 577971"/>
                <a:gd name="connsiteX8" fmla="*/ 135844 w 906893"/>
                <a:gd name="connsiteY8" fmla="*/ 135250 h 577971"/>
                <a:gd name="connsiteX9" fmla="*/ 37663 w 906893"/>
                <a:gd name="connsiteY9" fmla="*/ 58959 h 577971"/>
                <a:gd name="connsiteX10" fmla="*/ 0 w 906893"/>
                <a:gd name="connsiteY10" fmla="*/ 31919 h 577971"/>
                <a:gd name="connsiteX11" fmla="*/ 351198 w 906893"/>
                <a:gd name="connsiteY11" fmla="*/ 7776 h 577971"/>
                <a:gd name="connsiteX12" fmla="*/ 639625 w 906893"/>
                <a:gd name="connsiteY12" fmla="*/ 45761 h 577971"/>
                <a:gd name="connsiteX13" fmla="*/ 823111 w 906893"/>
                <a:gd name="connsiteY13" fmla="*/ 233110 h 577971"/>
                <a:gd name="connsiteX14" fmla="*/ 906806 w 906893"/>
                <a:gd name="connsiteY14" fmla="*/ 491921 h 577971"/>
                <a:gd name="connsiteX15" fmla="*/ 906163 w 906893"/>
                <a:gd name="connsiteY15" fmla="*/ 499325 h 577971"/>
                <a:gd name="connsiteX16" fmla="*/ 833734 w 906893"/>
                <a:gd name="connsiteY16" fmla="*/ 455868 h 577971"/>
                <a:gd name="connsiteX17" fmla="*/ 717526 w 906893"/>
                <a:gd name="connsiteY17" fmla="*/ 356077 h 577971"/>
                <a:gd name="connsiteX18" fmla="*/ 642844 w 906893"/>
                <a:gd name="connsiteY18" fmla="*/ 254677 h 577971"/>
                <a:gd name="connsiteX19" fmla="*/ 559471 w 906893"/>
                <a:gd name="connsiteY19" fmla="*/ 178708 h 577971"/>
                <a:gd name="connsiteX20" fmla="*/ 481248 w 906893"/>
                <a:gd name="connsiteY20" fmla="*/ 168407 h 577971"/>
                <a:gd name="connsiteX21" fmla="*/ 502172 w 906893"/>
                <a:gd name="connsiteY21" fmla="*/ 175167 h 577971"/>
                <a:gd name="connsiteX22" fmla="*/ 607435 w 906893"/>
                <a:gd name="connsiteY22" fmla="*/ 247595 h 577971"/>
                <a:gd name="connsiteX23" fmla="*/ 673747 w 906893"/>
                <a:gd name="connsiteY23" fmla="*/ 347386 h 577971"/>
                <a:gd name="connsiteX24" fmla="*/ 769031 w 906893"/>
                <a:gd name="connsiteY24" fmla="*/ 441704 h 577971"/>
                <a:gd name="connsiteX25" fmla="*/ 891999 w 906893"/>
                <a:gd name="connsiteY25" fmla="*/ 534735 h 577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6893" h="577971">
                  <a:moveTo>
                    <a:pt x="891999" y="534735"/>
                  </a:moveTo>
                  <a:cubicBezTo>
                    <a:pt x="860774" y="558878"/>
                    <a:pt x="826330" y="570466"/>
                    <a:pt x="789633" y="575295"/>
                  </a:cubicBezTo>
                  <a:cubicBezTo>
                    <a:pt x="757121" y="579479"/>
                    <a:pt x="724286" y="578192"/>
                    <a:pt x="691774" y="575295"/>
                  </a:cubicBezTo>
                  <a:cubicBezTo>
                    <a:pt x="666987" y="573363"/>
                    <a:pt x="642522" y="566603"/>
                    <a:pt x="618379" y="559521"/>
                  </a:cubicBezTo>
                  <a:cubicBezTo>
                    <a:pt x="558827" y="541817"/>
                    <a:pt x="502816" y="516708"/>
                    <a:pt x="453242" y="479045"/>
                  </a:cubicBezTo>
                  <a:cubicBezTo>
                    <a:pt x="418155" y="452005"/>
                    <a:pt x="386286" y="422068"/>
                    <a:pt x="366006" y="381186"/>
                  </a:cubicBezTo>
                  <a:cubicBezTo>
                    <a:pt x="348623" y="345776"/>
                    <a:pt x="322549" y="316483"/>
                    <a:pt x="297762" y="286224"/>
                  </a:cubicBezTo>
                  <a:cubicBezTo>
                    <a:pt x="270400" y="253068"/>
                    <a:pt x="237244" y="226028"/>
                    <a:pt x="206985" y="196091"/>
                  </a:cubicBezTo>
                  <a:cubicBezTo>
                    <a:pt x="184773" y="174201"/>
                    <a:pt x="160309" y="154887"/>
                    <a:pt x="135844" y="135250"/>
                  </a:cubicBezTo>
                  <a:cubicBezTo>
                    <a:pt x="103653" y="109176"/>
                    <a:pt x="70497" y="84068"/>
                    <a:pt x="37663" y="58959"/>
                  </a:cubicBezTo>
                  <a:cubicBezTo>
                    <a:pt x="25431" y="49624"/>
                    <a:pt x="12232" y="40932"/>
                    <a:pt x="0" y="31919"/>
                  </a:cubicBezTo>
                  <a:lnTo>
                    <a:pt x="351198" y="7776"/>
                  </a:lnTo>
                  <a:cubicBezTo>
                    <a:pt x="450667" y="-7997"/>
                    <a:pt x="548204" y="-1881"/>
                    <a:pt x="639625" y="45761"/>
                  </a:cubicBezTo>
                  <a:cubicBezTo>
                    <a:pt x="721067" y="88252"/>
                    <a:pt x="779654" y="153599"/>
                    <a:pt x="823111" y="233110"/>
                  </a:cubicBezTo>
                  <a:cubicBezTo>
                    <a:pt x="867212" y="313908"/>
                    <a:pt x="892321" y="401144"/>
                    <a:pt x="906806" y="491921"/>
                  </a:cubicBezTo>
                  <a:cubicBezTo>
                    <a:pt x="907128" y="493853"/>
                    <a:pt x="906484" y="496106"/>
                    <a:pt x="906163" y="499325"/>
                  </a:cubicBezTo>
                  <a:cubicBezTo>
                    <a:pt x="879444" y="488059"/>
                    <a:pt x="856911" y="470997"/>
                    <a:pt x="833734" y="455868"/>
                  </a:cubicBezTo>
                  <a:cubicBezTo>
                    <a:pt x="790599" y="427540"/>
                    <a:pt x="752614" y="393418"/>
                    <a:pt x="717526" y="356077"/>
                  </a:cubicBezTo>
                  <a:cubicBezTo>
                    <a:pt x="688555" y="325496"/>
                    <a:pt x="667953" y="288155"/>
                    <a:pt x="642844" y="254677"/>
                  </a:cubicBezTo>
                  <a:cubicBezTo>
                    <a:pt x="619989" y="224096"/>
                    <a:pt x="594880" y="196091"/>
                    <a:pt x="559471" y="178708"/>
                  </a:cubicBezTo>
                  <a:cubicBezTo>
                    <a:pt x="534362" y="166475"/>
                    <a:pt x="508288" y="167119"/>
                    <a:pt x="481248" y="168407"/>
                  </a:cubicBezTo>
                  <a:cubicBezTo>
                    <a:pt x="487364" y="174523"/>
                    <a:pt x="495090" y="173879"/>
                    <a:pt x="502172" y="175167"/>
                  </a:cubicBezTo>
                  <a:cubicBezTo>
                    <a:pt x="548848" y="182571"/>
                    <a:pt x="580395" y="211542"/>
                    <a:pt x="607435" y="247595"/>
                  </a:cubicBezTo>
                  <a:cubicBezTo>
                    <a:pt x="631256" y="279786"/>
                    <a:pt x="652823" y="313264"/>
                    <a:pt x="673747" y="347386"/>
                  </a:cubicBezTo>
                  <a:cubicBezTo>
                    <a:pt x="697890" y="386336"/>
                    <a:pt x="735231" y="412411"/>
                    <a:pt x="769031" y="441704"/>
                  </a:cubicBezTo>
                  <a:cubicBezTo>
                    <a:pt x="807338" y="474860"/>
                    <a:pt x="848220" y="506085"/>
                    <a:pt x="891999" y="534735"/>
                  </a:cubicBezTo>
                  <a:close/>
                </a:path>
              </a:pathLst>
            </a:custGeom>
            <a:grpFill/>
            <a:ln w="32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723D289-969B-426B-B8FA-FC6EE52575F3}"/>
                </a:ext>
              </a:extLst>
            </p:cNvPr>
            <p:cNvSpPr/>
            <p:nvPr/>
          </p:nvSpPr>
          <p:spPr>
            <a:xfrm>
              <a:off x="6530026" y="4411923"/>
              <a:ext cx="638660" cy="408004"/>
            </a:xfrm>
            <a:custGeom>
              <a:avLst/>
              <a:gdLst>
                <a:gd name="connsiteX0" fmla="*/ 638659 w 637371"/>
                <a:gd name="connsiteY0" fmla="*/ 20878 h 405600"/>
                <a:gd name="connsiteX1" fmla="*/ 469338 w 637371"/>
                <a:gd name="connsiteY1" fmla="*/ 158653 h 405600"/>
                <a:gd name="connsiteX2" fmla="*/ 380170 w 637371"/>
                <a:gd name="connsiteY2" fmla="*/ 269066 h 405600"/>
                <a:gd name="connsiteX3" fmla="*/ 283276 w 637371"/>
                <a:gd name="connsiteY3" fmla="*/ 359522 h 405600"/>
                <a:gd name="connsiteX4" fmla="*/ 136810 w 637371"/>
                <a:gd name="connsiteY4" fmla="*/ 406520 h 405600"/>
                <a:gd name="connsiteX5" fmla="*/ 24143 w 637371"/>
                <a:gd name="connsiteY5" fmla="*/ 387849 h 405600"/>
                <a:gd name="connsiteX6" fmla="*/ 9657 w 637371"/>
                <a:gd name="connsiteY6" fmla="*/ 377227 h 405600"/>
                <a:gd name="connsiteX7" fmla="*/ 114598 w 637371"/>
                <a:gd name="connsiteY7" fmla="*/ 296107 h 405600"/>
                <a:gd name="connsiteX8" fmla="*/ 176404 w 637371"/>
                <a:gd name="connsiteY8" fmla="*/ 224966 h 405600"/>
                <a:gd name="connsiteX9" fmla="*/ 219861 w 637371"/>
                <a:gd name="connsiteY9" fmla="*/ 163160 h 405600"/>
                <a:gd name="connsiteX10" fmla="*/ 286817 w 637371"/>
                <a:gd name="connsiteY10" fmla="*/ 122278 h 405600"/>
                <a:gd name="connsiteX11" fmla="*/ 300337 w 637371"/>
                <a:gd name="connsiteY11" fmla="*/ 117771 h 405600"/>
                <a:gd name="connsiteX12" fmla="*/ 214711 w 637371"/>
                <a:gd name="connsiteY12" fmla="*/ 145133 h 405600"/>
                <a:gd name="connsiteX13" fmla="*/ 168034 w 637371"/>
                <a:gd name="connsiteY13" fmla="*/ 204364 h 405600"/>
                <a:gd name="connsiteX14" fmla="*/ 0 w 637371"/>
                <a:gd name="connsiteY14" fmla="*/ 352118 h 405600"/>
                <a:gd name="connsiteX15" fmla="*/ 21889 w 637371"/>
                <a:gd name="connsiteY15" fmla="*/ 253293 h 405600"/>
                <a:gd name="connsiteX16" fmla="*/ 161274 w 637371"/>
                <a:gd name="connsiteY16" fmla="*/ 46308 h 405600"/>
                <a:gd name="connsiteX17" fmla="*/ 264928 w 637371"/>
                <a:gd name="connsiteY17" fmla="*/ 5104 h 405600"/>
                <a:gd name="connsiteX18" fmla="*/ 426846 w 637371"/>
                <a:gd name="connsiteY18" fmla="*/ 10577 h 405600"/>
                <a:gd name="connsiteX19" fmla="*/ 602606 w 637371"/>
                <a:gd name="connsiteY19" fmla="*/ 21522 h 405600"/>
                <a:gd name="connsiteX20" fmla="*/ 638659 w 637371"/>
                <a:gd name="connsiteY20" fmla="*/ 20878 h 405600"/>
                <a:gd name="connsiteX0" fmla="*/ 638659 w 638659"/>
                <a:gd name="connsiteY0" fmla="*/ 20878 h 408004"/>
                <a:gd name="connsiteX1" fmla="*/ 469338 w 638659"/>
                <a:gd name="connsiteY1" fmla="*/ 158653 h 408004"/>
                <a:gd name="connsiteX2" fmla="*/ 380170 w 638659"/>
                <a:gd name="connsiteY2" fmla="*/ 269066 h 408004"/>
                <a:gd name="connsiteX3" fmla="*/ 283276 w 638659"/>
                <a:gd name="connsiteY3" fmla="*/ 359522 h 408004"/>
                <a:gd name="connsiteX4" fmla="*/ 136810 w 638659"/>
                <a:gd name="connsiteY4" fmla="*/ 406520 h 408004"/>
                <a:gd name="connsiteX5" fmla="*/ 24143 w 638659"/>
                <a:gd name="connsiteY5" fmla="*/ 387849 h 408004"/>
                <a:gd name="connsiteX6" fmla="*/ 9657 w 638659"/>
                <a:gd name="connsiteY6" fmla="*/ 377227 h 408004"/>
                <a:gd name="connsiteX7" fmla="*/ 114598 w 638659"/>
                <a:gd name="connsiteY7" fmla="*/ 296107 h 408004"/>
                <a:gd name="connsiteX8" fmla="*/ 176404 w 638659"/>
                <a:gd name="connsiteY8" fmla="*/ 224966 h 408004"/>
                <a:gd name="connsiteX9" fmla="*/ 219861 w 638659"/>
                <a:gd name="connsiteY9" fmla="*/ 163160 h 408004"/>
                <a:gd name="connsiteX10" fmla="*/ 286817 w 638659"/>
                <a:gd name="connsiteY10" fmla="*/ 122278 h 408004"/>
                <a:gd name="connsiteX11" fmla="*/ 300337 w 638659"/>
                <a:gd name="connsiteY11" fmla="*/ 117771 h 408004"/>
                <a:gd name="connsiteX12" fmla="*/ 214711 w 638659"/>
                <a:gd name="connsiteY12" fmla="*/ 145133 h 408004"/>
                <a:gd name="connsiteX13" fmla="*/ 168034 w 638659"/>
                <a:gd name="connsiteY13" fmla="*/ 204364 h 408004"/>
                <a:gd name="connsiteX14" fmla="*/ 0 w 638659"/>
                <a:gd name="connsiteY14" fmla="*/ 352118 h 408004"/>
                <a:gd name="connsiteX15" fmla="*/ 21889 w 638659"/>
                <a:gd name="connsiteY15" fmla="*/ 253293 h 408004"/>
                <a:gd name="connsiteX16" fmla="*/ 161274 w 638659"/>
                <a:gd name="connsiteY16" fmla="*/ 46308 h 408004"/>
                <a:gd name="connsiteX17" fmla="*/ 264928 w 638659"/>
                <a:gd name="connsiteY17" fmla="*/ 5104 h 408004"/>
                <a:gd name="connsiteX18" fmla="*/ 426846 w 638659"/>
                <a:gd name="connsiteY18" fmla="*/ 10577 h 408004"/>
                <a:gd name="connsiteX19" fmla="*/ 638659 w 638659"/>
                <a:gd name="connsiteY19" fmla="*/ 20878 h 408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38659" h="408004">
                  <a:moveTo>
                    <a:pt x="638659" y="20878"/>
                  </a:moveTo>
                  <a:cubicBezTo>
                    <a:pt x="576854" y="64657"/>
                    <a:pt x="521486" y="109723"/>
                    <a:pt x="469338" y="158653"/>
                  </a:cubicBezTo>
                  <a:cubicBezTo>
                    <a:pt x="434572" y="191166"/>
                    <a:pt x="402703" y="226253"/>
                    <a:pt x="380170" y="269066"/>
                  </a:cubicBezTo>
                  <a:cubicBezTo>
                    <a:pt x="358602" y="310592"/>
                    <a:pt x="322549" y="336989"/>
                    <a:pt x="283276" y="359522"/>
                  </a:cubicBezTo>
                  <a:cubicBezTo>
                    <a:pt x="237888" y="385596"/>
                    <a:pt x="188958" y="400726"/>
                    <a:pt x="136810" y="406520"/>
                  </a:cubicBezTo>
                  <a:cubicBezTo>
                    <a:pt x="97215" y="410705"/>
                    <a:pt x="59552" y="406520"/>
                    <a:pt x="24143" y="387849"/>
                  </a:cubicBezTo>
                  <a:cubicBezTo>
                    <a:pt x="18670" y="384952"/>
                    <a:pt x="15129" y="381411"/>
                    <a:pt x="9657" y="377227"/>
                  </a:cubicBezTo>
                  <a:cubicBezTo>
                    <a:pt x="46998" y="351796"/>
                    <a:pt x="81442" y="324756"/>
                    <a:pt x="114598" y="296107"/>
                  </a:cubicBezTo>
                  <a:cubicBezTo>
                    <a:pt x="138741" y="275183"/>
                    <a:pt x="160631" y="253293"/>
                    <a:pt x="176404" y="224966"/>
                  </a:cubicBezTo>
                  <a:cubicBezTo>
                    <a:pt x="188636" y="203076"/>
                    <a:pt x="203766" y="182796"/>
                    <a:pt x="219861" y="163160"/>
                  </a:cubicBezTo>
                  <a:cubicBezTo>
                    <a:pt x="237566" y="141914"/>
                    <a:pt x="258812" y="126463"/>
                    <a:pt x="286817" y="122278"/>
                  </a:cubicBezTo>
                  <a:cubicBezTo>
                    <a:pt x="291002" y="121634"/>
                    <a:pt x="296475" y="122600"/>
                    <a:pt x="300337" y="117771"/>
                  </a:cubicBezTo>
                  <a:cubicBezTo>
                    <a:pt x="267181" y="113265"/>
                    <a:pt x="238853" y="122278"/>
                    <a:pt x="214711" y="145133"/>
                  </a:cubicBezTo>
                  <a:cubicBezTo>
                    <a:pt x="196362" y="162516"/>
                    <a:pt x="181876" y="183118"/>
                    <a:pt x="168034" y="204364"/>
                  </a:cubicBezTo>
                  <a:cubicBezTo>
                    <a:pt x="126187" y="268101"/>
                    <a:pt x="67922" y="313811"/>
                    <a:pt x="0" y="352118"/>
                  </a:cubicBezTo>
                  <a:cubicBezTo>
                    <a:pt x="3863" y="316709"/>
                    <a:pt x="11910" y="284518"/>
                    <a:pt x="21889" y="253293"/>
                  </a:cubicBezTo>
                  <a:cubicBezTo>
                    <a:pt x="47964" y="170564"/>
                    <a:pt x="89811" y="98457"/>
                    <a:pt x="161274" y="46308"/>
                  </a:cubicBezTo>
                  <a:cubicBezTo>
                    <a:pt x="192177" y="23775"/>
                    <a:pt x="227909" y="12186"/>
                    <a:pt x="264928" y="5104"/>
                  </a:cubicBezTo>
                  <a:cubicBezTo>
                    <a:pt x="319330" y="-5197"/>
                    <a:pt x="372766" y="1885"/>
                    <a:pt x="426846" y="10577"/>
                  </a:cubicBezTo>
                  <a:cubicBezTo>
                    <a:pt x="489134" y="13206"/>
                    <a:pt x="631577" y="-3801"/>
                    <a:pt x="638659" y="20878"/>
                  </a:cubicBezTo>
                  <a:close/>
                </a:path>
              </a:pathLst>
            </a:custGeom>
            <a:grpFill/>
            <a:ln w="32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F8DB6FFD-AFE5-43BD-ABD6-00113C4BD74C}"/>
              </a:ext>
            </a:extLst>
          </p:cNvPr>
          <p:cNvSpPr/>
          <p:nvPr/>
        </p:nvSpPr>
        <p:spPr>
          <a:xfrm>
            <a:off x="43183" y="2717829"/>
            <a:ext cx="12192000" cy="165904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F542FDA-6944-41BC-817D-DE672C425147}"/>
              </a:ext>
            </a:extLst>
          </p:cNvPr>
          <p:cNvSpPr txBox="1"/>
          <p:nvPr/>
        </p:nvSpPr>
        <p:spPr>
          <a:xfrm>
            <a:off x="9144749" y="4392797"/>
            <a:ext cx="334407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dirty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Thank You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！</a:t>
            </a:r>
            <a:endParaRPr lang="ko-KR" altLang="en-US" sz="3600" dirty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0BB3550-DA19-4ABC-AB48-BD1351F9C880}"/>
              </a:ext>
            </a:extLst>
          </p:cNvPr>
          <p:cNvSpPr txBox="1"/>
          <p:nvPr/>
        </p:nvSpPr>
        <p:spPr>
          <a:xfrm>
            <a:off x="1765964" y="2896921"/>
            <a:ext cx="9385250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請將填寫完成之申請表及本簡報，</a:t>
            </a:r>
            <a:endParaRPr lang="en-US" altLang="zh-TW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  <a:cs typeface="Arial" pitchFamily="34" charset="0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以附件形式</a:t>
            </a:r>
            <a:r>
              <a:rPr lang="en-US" altLang="zh-TW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mail</a:t>
            </a: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至 </a:t>
            </a:r>
            <a:r>
              <a:rPr lang="en-US" altLang="zh-TW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tami.esg.2022@gmail.com</a:t>
            </a:r>
          </a:p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機械公會 會務開發組 林秀蓮 專員 </a:t>
            </a:r>
            <a:r>
              <a:rPr lang="en-US" altLang="zh-TW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(TEL:02-2349-4684)</a:t>
            </a: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Arial" pitchFamily="34" charset="0"/>
              </a:rPr>
              <a:t>收</a:t>
            </a:r>
            <a:endParaRPr lang="ko-KR" alt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cs typeface="Arial" pitchFamily="34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61A478B-62D4-4072-997E-3837B16B99F0}"/>
              </a:ext>
            </a:extLst>
          </p:cNvPr>
          <p:cNvSpPr/>
          <p:nvPr/>
        </p:nvSpPr>
        <p:spPr>
          <a:xfrm>
            <a:off x="8211992" y="2232636"/>
            <a:ext cx="773271" cy="773271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0A05C90-FC07-4A23-B3F3-F2271CDD452A}"/>
              </a:ext>
            </a:extLst>
          </p:cNvPr>
          <p:cNvSpPr/>
          <p:nvPr/>
        </p:nvSpPr>
        <p:spPr>
          <a:xfrm>
            <a:off x="10896490" y="3035713"/>
            <a:ext cx="506393" cy="506393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4654E7D2-C455-48AD-9072-7C9F160565B1}"/>
              </a:ext>
            </a:extLst>
          </p:cNvPr>
          <p:cNvSpPr/>
          <p:nvPr/>
        </p:nvSpPr>
        <p:spPr>
          <a:xfrm>
            <a:off x="9761427" y="781194"/>
            <a:ext cx="516853" cy="516853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C3AEA43F-7102-4622-863C-29B6D6394F72}"/>
              </a:ext>
            </a:extLst>
          </p:cNvPr>
          <p:cNvSpPr/>
          <p:nvPr/>
        </p:nvSpPr>
        <p:spPr>
          <a:xfrm>
            <a:off x="10197311" y="2949370"/>
            <a:ext cx="901558" cy="901558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47E0538-A412-4387-94A5-2B342C0A2E77}"/>
              </a:ext>
            </a:extLst>
          </p:cNvPr>
          <p:cNvSpPr/>
          <p:nvPr/>
        </p:nvSpPr>
        <p:spPr>
          <a:xfrm>
            <a:off x="2432698" y="1815596"/>
            <a:ext cx="962308" cy="962308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43425CA9-3BFA-4533-A436-6EF7335C439C}"/>
              </a:ext>
            </a:extLst>
          </p:cNvPr>
          <p:cNvSpPr/>
          <p:nvPr/>
        </p:nvSpPr>
        <p:spPr>
          <a:xfrm>
            <a:off x="2668257" y="844212"/>
            <a:ext cx="656604" cy="656604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6E02D60-ECA5-447C-A132-55E2E0516A52}"/>
              </a:ext>
            </a:extLst>
          </p:cNvPr>
          <p:cNvSpPr/>
          <p:nvPr/>
        </p:nvSpPr>
        <p:spPr>
          <a:xfrm>
            <a:off x="6808066" y="619083"/>
            <a:ext cx="242979" cy="242979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A4C073D-E698-4E29-BC83-EF46F8AA0768}"/>
              </a:ext>
            </a:extLst>
          </p:cNvPr>
          <p:cNvSpPr/>
          <p:nvPr/>
        </p:nvSpPr>
        <p:spPr>
          <a:xfrm>
            <a:off x="5103454" y="1046165"/>
            <a:ext cx="404592" cy="404592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D816EC0B-289D-45DB-BA2A-2D5774E94545}"/>
              </a:ext>
            </a:extLst>
          </p:cNvPr>
          <p:cNvSpPr/>
          <p:nvPr/>
        </p:nvSpPr>
        <p:spPr>
          <a:xfrm>
            <a:off x="2348624" y="2503039"/>
            <a:ext cx="404592" cy="404592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B3E9C167-3E74-444B-BBF1-A9F4B19A0035}"/>
              </a:ext>
            </a:extLst>
          </p:cNvPr>
          <p:cNvSpPr/>
          <p:nvPr/>
        </p:nvSpPr>
        <p:spPr>
          <a:xfrm>
            <a:off x="496444" y="4229068"/>
            <a:ext cx="498826" cy="498826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F287556-555D-45F7-91BA-127AA0690FDF}"/>
              </a:ext>
            </a:extLst>
          </p:cNvPr>
          <p:cNvSpPr/>
          <p:nvPr/>
        </p:nvSpPr>
        <p:spPr>
          <a:xfrm>
            <a:off x="0" y="1500816"/>
            <a:ext cx="1344768" cy="1344768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3C54042-12EC-4257-9472-65969213694F}"/>
              </a:ext>
            </a:extLst>
          </p:cNvPr>
          <p:cNvSpPr/>
          <p:nvPr/>
        </p:nvSpPr>
        <p:spPr>
          <a:xfrm>
            <a:off x="10938453" y="708766"/>
            <a:ext cx="1106829" cy="1106829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C1D6E05-CC0A-452F-A74B-FE5A4584A4DF}"/>
              </a:ext>
            </a:extLst>
          </p:cNvPr>
          <p:cNvSpPr/>
          <p:nvPr/>
        </p:nvSpPr>
        <p:spPr>
          <a:xfrm>
            <a:off x="2454804" y="880520"/>
            <a:ext cx="331383" cy="331383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14D98F1-76F8-41BF-A12D-78A5C07503ED}"/>
              </a:ext>
            </a:extLst>
          </p:cNvPr>
          <p:cNvSpPr/>
          <p:nvPr/>
        </p:nvSpPr>
        <p:spPr>
          <a:xfrm>
            <a:off x="145136" y="277276"/>
            <a:ext cx="820878" cy="820878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EAC5C74-3392-4FBA-8A2D-E2B9483F00A2}"/>
              </a:ext>
            </a:extLst>
          </p:cNvPr>
          <p:cNvSpPr/>
          <p:nvPr/>
        </p:nvSpPr>
        <p:spPr>
          <a:xfrm>
            <a:off x="233083" y="5371302"/>
            <a:ext cx="762187" cy="762187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0952C6B5-0003-48C7-9E41-46727D58D262}"/>
              </a:ext>
            </a:extLst>
          </p:cNvPr>
          <p:cNvSpPr/>
          <p:nvPr/>
        </p:nvSpPr>
        <p:spPr>
          <a:xfrm>
            <a:off x="10520003" y="5103756"/>
            <a:ext cx="464131" cy="464131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AACC6F48-963A-4D2D-891F-B11C324665FB}"/>
              </a:ext>
            </a:extLst>
          </p:cNvPr>
          <p:cNvSpPr/>
          <p:nvPr/>
        </p:nvSpPr>
        <p:spPr>
          <a:xfrm>
            <a:off x="9256939" y="6160415"/>
            <a:ext cx="516853" cy="516853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209FB43-BBDD-41E0-8C0A-051FAD8F47E4}"/>
              </a:ext>
            </a:extLst>
          </p:cNvPr>
          <p:cNvSpPr/>
          <p:nvPr/>
        </p:nvSpPr>
        <p:spPr>
          <a:xfrm>
            <a:off x="10858712" y="5119682"/>
            <a:ext cx="826317" cy="826317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67878697-B718-4D49-B8FC-454C280C8238}"/>
              </a:ext>
            </a:extLst>
          </p:cNvPr>
          <p:cNvSpPr/>
          <p:nvPr/>
        </p:nvSpPr>
        <p:spPr>
          <a:xfrm>
            <a:off x="8257517" y="5000138"/>
            <a:ext cx="962308" cy="962308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C37F3F48-FCE9-4756-8242-6F96B485530D}"/>
              </a:ext>
            </a:extLst>
          </p:cNvPr>
          <p:cNvSpPr/>
          <p:nvPr/>
        </p:nvSpPr>
        <p:spPr>
          <a:xfrm>
            <a:off x="3227515" y="5371302"/>
            <a:ext cx="286720" cy="286720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EBC5EA47-AF78-4443-A1B8-3559FF601647}"/>
              </a:ext>
            </a:extLst>
          </p:cNvPr>
          <p:cNvSpPr/>
          <p:nvPr/>
        </p:nvSpPr>
        <p:spPr>
          <a:xfrm>
            <a:off x="2712665" y="5604458"/>
            <a:ext cx="656604" cy="656604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8C34BC9F-65C8-4978-80DA-4ECADB737858}"/>
              </a:ext>
            </a:extLst>
          </p:cNvPr>
          <p:cNvSpPr/>
          <p:nvPr/>
        </p:nvSpPr>
        <p:spPr>
          <a:xfrm>
            <a:off x="1751580" y="4816286"/>
            <a:ext cx="682849" cy="682849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B02291E0-B99B-4495-92DE-EB42A6C69230}"/>
              </a:ext>
            </a:extLst>
          </p:cNvPr>
          <p:cNvSpPr/>
          <p:nvPr/>
        </p:nvSpPr>
        <p:spPr>
          <a:xfrm>
            <a:off x="4783042" y="6104314"/>
            <a:ext cx="776344" cy="776344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A36D0159-0FBC-4B08-91FD-B5D892CA7BA3}"/>
              </a:ext>
            </a:extLst>
          </p:cNvPr>
          <p:cNvSpPr/>
          <p:nvPr/>
        </p:nvSpPr>
        <p:spPr>
          <a:xfrm>
            <a:off x="6852474" y="5379329"/>
            <a:ext cx="242979" cy="242979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7FBC0625-FE03-4E22-B678-3B0096C355B8}"/>
              </a:ext>
            </a:extLst>
          </p:cNvPr>
          <p:cNvSpPr/>
          <p:nvPr/>
        </p:nvSpPr>
        <p:spPr>
          <a:xfrm>
            <a:off x="5928058" y="5854759"/>
            <a:ext cx="242979" cy="242979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5E7D22D-22B1-48B6-93B4-4286CC271BFD}"/>
              </a:ext>
            </a:extLst>
          </p:cNvPr>
          <p:cNvSpPr/>
          <p:nvPr/>
        </p:nvSpPr>
        <p:spPr>
          <a:xfrm>
            <a:off x="1171043" y="6561831"/>
            <a:ext cx="219607" cy="219607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D33C6072-A605-45F7-93C8-93173206E614}"/>
              </a:ext>
            </a:extLst>
          </p:cNvPr>
          <p:cNvSpPr/>
          <p:nvPr/>
        </p:nvSpPr>
        <p:spPr>
          <a:xfrm>
            <a:off x="650050" y="3487465"/>
            <a:ext cx="962308" cy="962308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380D9025-E8B8-4F96-843E-FFA4DFCBA173}"/>
              </a:ext>
            </a:extLst>
          </p:cNvPr>
          <p:cNvSpPr/>
          <p:nvPr/>
        </p:nvSpPr>
        <p:spPr>
          <a:xfrm>
            <a:off x="8406878" y="3990900"/>
            <a:ext cx="476336" cy="476336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8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ACFFBF22-0F7C-4466-9FC4-C42CB8E128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258826"/>
            <a:ext cx="12191999" cy="724247"/>
          </a:xfrm>
        </p:spPr>
        <p:txBody>
          <a:bodyPr/>
          <a:lstStyle/>
          <a:p>
            <a:r>
              <a:rPr lang="zh-TW" altLang="en-US" sz="4800" b="1" dirty="0">
                <a:latin typeface="微軟正黑體" pitchFamily="34" charset="-120"/>
                <a:ea typeface="微軟正黑體" pitchFamily="34" charset="-120"/>
              </a:rPr>
              <a:t>簡報大綱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949EAD-662B-466E-9C1B-B7E0A9A87C84}"/>
              </a:ext>
            </a:extLst>
          </p:cNvPr>
          <p:cNvSpPr txBox="1">
            <a:spLocks noChangeArrowheads="1"/>
          </p:cNvSpPr>
          <p:nvPr/>
        </p:nvSpPr>
        <p:spPr>
          <a:xfrm>
            <a:off x="3436539" y="1223197"/>
            <a:ext cx="4669999" cy="307986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一、公司簡介</a:t>
            </a:r>
            <a:br>
              <a:rPr lang="en-US" altLang="zh-TW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二、申請認證產品</a:t>
            </a:r>
            <a:endParaRPr lang="en-US" altLang="zh-TW" sz="32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三、測試條件及工件說明</a:t>
            </a:r>
            <a:endParaRPr lang="en-US" altLang="zh-TW" sz="3200" dirty="0">
              <a:solidFill>
                <a:srgbClr val="002060"/>
              </a:solidFill>
              <a:latin typeface="微軟正黑體" panose="020B0604030504040204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四、節能精進作法說明</a:t>
            </a:r>
            <a:endParaRPr lang="en-US" altLang="zh-TW" sz="32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五、加分項目</a:t>
            </a:r>
            <a:endParaRPr lang="en-US" altLang="zh-TW" sz="32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六、驗證資料</a:t>
            </a:r>
            <a:endParaRPr lang="en-US" altLang="zh-TW" sz="32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32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七、節能產品介紹</a:t>
            </a:r>
            <a:b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en-US" altLang="zh-TW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232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276756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itchFamily="34" charset="-120"/>
                <a:ea typeface="微軟正黑體" pitchFamily="34" charset="-120"/>
              </a:rPr>
              <a:t>一、公司簡介</a:t>
            </a:r>
            <a:endParaRPr lang="en-US" sz="4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644501" y="1450518"/>
            <a:ext cx="108751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公司名稱：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成立時間：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年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資本額：新台幣 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萬元  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員工人數：台籍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人、外籍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人，共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人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en-US" sz="28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重點部門人數：研發</a:t>
            </a:r>
            <a:r>
              <a:rPr lang="zh-TW" altLang="en-US" sz="2800" u="sng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8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人、生管</a:t>
            </a:r>
            <a:r>
              <a:rPr lang="zh-TW" altLang="en-US" sz="2800" u="sng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8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人、資訊</a:t>
            </a:r>
            <a:r>
              <a:rPr lang="zh-TW" altLang="en-US" sz="2800" u="sng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8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人</a:t>
            </a:r>
            <a:endParaRPr lang="en-US" altLang="zh-TW" sz="28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6.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主要產品：</a:t>
            </a:r>
            <a:endParaRPr lang="en-US" altLang="zh-TW" sz="2800" strike="sngStrike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406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9861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二、申請認證產品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644501" y="1750322"/>
            <a:ext cx="111229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產品名：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                       </a:t>
            </a:r>
            <a:r>
              <a:rPr lang="en-US" altLang="zh-TW" sz="2800" u="sng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endParaRPr lang="en-US" altLang="zh-TW" sz="28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稅則編號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(CCC Code)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        </a:t>
            </a:r>
            <a:r>
              <a:rPr lang="en-US" altLang="zh-TW" sz="2800" u="sng" dirty="0">
                <a:latin typeface="微軟正黑體" pitchFamily="34" charset="-120"/>
                <a:ea typeface="微軟正黑體" pitchFamily="34" charset="-120"/>
              </a:rPr>
              <a:t>       </a:t>
            </a:r>
            <a:r>
              <a:rPr lang="en-US" altLang="zh-TW" sz="28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出產年：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年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實際加工時間： </a:t>
            </a:r>
            <a:r>
              <a:rPr lang="zh-TW" altLang="en-US" sz="2800" u="sng" dirty="0">
                <a:latin typeface="微軟正黑體" pitchFamily="34" charset="-120"/>
                <a:ea typeface="微軟正黑體" pitchFamily="34" charset="-120"/>
              </a:rPr>
              <a:t>                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秒，使用能耗</a:t>
            </a:r>
            <a:r>
              <a:rPr lang="en-US" altLang="zh-TW" sz="2800" u="sng" dirty="0">
                <a:latin typeface="微軟正黑體" pitchFamily="34" charset="-120"/>
                <a:ea typeface="微軟正黑體" pitchFamily="34" charset="-120"/>
              </a:rPr>
              <a:t>               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kWh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  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待機時間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300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秒，使用能耗</a:t>
            </a:r>
            <a:r>
              <a:rPr lang="en-US" altLang="zh-TW" sz="2800" u="sng" dirty="0">
                <a:latin typeface="微軟正黑體" pitchFamily="34" charset="-120"/>
                <a:ea typeface="微軟正黑體" pitchFamily="34" charset="-120"/>
              </a:rPr>
              <a:t>                 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kWh</a:t>
            </a:r>
          </a:p>
        </p:txBody>
      </p:sp>
    </p:spTree>
    <p:extLst>
      <p:ext uri="{BB962C8B-B14F-4D97-AF65-F5344CB8AC3E}">
        <p14:creationId xmlns:p14="http://schemas.microsoft.com/office/powerpoint/2010/main" val="233424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8"/>
            <a:ext cx="12192000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三、測試條件及工件說明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3" y="1461995"/>
            <a:ext cx="11122956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待機模式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的作動條件：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7661621" y="1083553"/>
            <a:ext cx="4267201" cy="609600"/>
          </a:xfrm>
          <a:prstGeom prst="borderCallout2">
            <a:avLst>
              <a:gd name="adj1" fmla="val 40809"/>
              <a:gd name="adj2" fmla="val -1820"/>
              <a:gd name="adj3" fmla="val 37868"/>
              <a:gd name="adj4" fmla="val -16037"/>
              <a:gd name="adj5" fmla="val 94853"/>
              <a:gd name="adj6" fmla="val -83012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意指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待機時仍持續在運作的裝置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，不限於動力裝置，亦含各項能源消耗裝置。</a:t>
            </a:r>
          </a:p>
        </p:txBody>
      </p:sp>
    </p:spTree>
    <p:extLst>
      <p:ext uri="{BB962C8B-B14F-4D97-AF65-F5344CB8AC3E}">
        <p14:creationId xmlns:p14="http://schemas.microsoft.com/office/powerpoint/2010/main" val="3534799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三、測試條件及工件說明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3" y="1461995"/>
            <a:ext cx="11122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運轉模式 </a:t>
            </a:r>
            <a:r>
              <a:rPr lang="en-US" altLang="zh-TW" sz="2800" b="1" dirty="0">
                <a:latin typeface="微軟正黑體" pitchFamily="34" charset="-120"/>
                <a:ea typeface="微軟正黑體" pitchFamily="34" charset="-120"/>
              </a:rPr>
              <a:t>(operation)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的加工工序：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7661621" y="1083553"/>
            <a:ext cx="4267201" cy="609600"/>
          </a:xfrm>
          <a:prstGeom prst="borderCallout2">
            <a:avLst>
              <a:gd name="adj1" fmla="val 40809"/>
              <a:gd name="adj2" fmla="val -1820"/>
              <a:gd name="adj3" fmla="val 37868"/>
              <a:gd name="adj4" fmla="val -16037"/>
              <a:gd name="adj5" fmla="val 84559"/>
              <a:gd name="adj6" fmla="val -41625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說明測試工件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自上機至完工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所經歷的加工項目，認證產品需與標準產品相同。</a:t>
            </a:r>
          </a:p>
        </p:txBody>
      </p:sp>
    </p:spTree>
    <p:extLst>
      <p:ext uri="{BB962C8B-B14F-4D97-AF65-F5344CB8AC3E}">
        <p14:creationId xmlns:p14="http://schemas.microsoft.com/office/powerpoint/2010/main" val="404820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三、測試條件及工件說明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3" y="1461995"/>
            <a:ext cx="11122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運轉模式 </a:t>
            </a:r>
            <a:r>
              <a:rPr lang="en-US" altLang="zh-TW" sz="2800" b="1" dirty="0">
                <a:latin typeface="微軟正黑體" pitchFamily="34" charset="-120"/>
                <a:ea typeface="微軟正黑體" pitchFamily="34" charset="-120"/>
              </a:rPr>
              <a:t>(operation)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的加工條件：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7404847" y="968188"/>
            <a:ext cx="4523976" cy="1138518"/>
          </a:xfrm>
          <a:prstGeom prst="borderCallout2">
            <a:avLst>
              <a:gd name="adj1" fmla="val 34927"/>
              <a:gd name="adj2" fmla="val -2881"/>
              <a:gd name="adj3" fmla="val 36187"/>
              <a:gd name="adj4" fmla="val -18092"/>
              <a:gd name="adj5" fmla="val 64391"/>
              <a:gd name="adj6" fmla="val -37104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說明各工序所使用的條件，如運轉速度、加熱參數、或切寬、切深、進給率、控制增益等，認證產品可依節能精進做法的關聯與標準產品不同。</a:t>
            </a:r>
          </a:p>
        </p:txBody>
      </p:sp>
    </p:spTree>
    <p:extLst>
      <p:ext uri="{BB962C8B-B14F-4D97-AF65-F5344CB8AC3E}">
        <p14:creationId xmlns:p14="http://schemas.microsoft.com/office/powerpoint/2010/main" val="2162121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三、測試條件及工件說明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3" y="1461995"/>
            <a:ext cx="11122956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運轉模式 </a:t>
            </a:r>
            <a:r>
              <a:rPr lang="en-US" altLang="zh-TW" sz="2800" b="1" dirty="0">
                <a:latin typeface="微軟正黑體" pitchFamily="34" charset="-120"/>
                <a:ea typeface="微軟正黑體" pitchFamily="34" charset="-120"/>
              </a:rPr>
              <a:t>(operation)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的製作工件樣態：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7661621" y="1083553"/>
            <a:ext cx="4267201" cy="609600"/>
          </a:xfrm>
          <a:prstGeom prst="borderCallout2">
            <a:avLst>
              <a:gd name="adj1" fmla="val 40809"/>
              <a:gd name="adj2" fmla="val -1820"/>
              <a:gd name="adj3" fmla="val 37868"/>
              <a:gd name="adj4" fmla="val -16037"/>
              <a:gd name="adj5" fmla="val 83088"/>
              <a:gd name="adj6" fmla="val -31961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說明測試工件為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泛用型應用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或是</a:t>
            </a:r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特定領域型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，如航太零件、沖壓模具</a:t>
            </a:r>
            <a:r>
              <a:rPr lang="en-US" altLang="zh-TW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等。</a:t>
            </a:r>
          </a:p>
        </p:txBody>
      </p:sp>
    </p:spTree>
    <p:extLst>
      <p:ext uri="{BB962C8B-B14F-4D97-AF65-F5344CB8AC3E}">
        <p14:creationId xmlns:p14="http://schemas.microsoft.com/office/powerpoint/2010/main" val="1573726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40897"/>
            <a:ext cx="12191999" cy="724247"/>
          </a:xfrm>
          <a:prstGeom prst="rect">
            <a:avLst/>
          </a:prstGeo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itchFamily="34" charset="-120"/>
              </a:rPr>
              <a:t>三、測試條件及工件說明</a:t>
            </a:r>
            <a:endParaRPr lang="en-US" altLang="zh-TW" sz="48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itchFamily="34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22FF571B-41DB-4DB7-850C-4FB5ACE3289A}"/>
              </a:ext>
            </a:extLst>
          </p:cNvPr>
          <p:cNvSpPr/>
          <p:nvPr/>
        </p:nvSpPr>
        <p:spPr>
          <a:xfrm>
            <a:off x="743113" y="1461995"/>
            <a:ext cx="11122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latin typeface="微軟正黑體" pitchFamily="34" charset="-120"/>
                <a:ea typeface="微軟正黑體" pitchFamily="34" charset="-120"/>
              </a:rPr>
              <a:t>運轉模式 </a:t>
            </a:r>
            <a:r>
              <a:rPr lang="en-US" altLang="zh-TW" sz="2800" b="1" dirty="0">
                <a:latin typeface="微軟正黑體" pitchFamily="34" charset="-120"/>
                <a:ea typeface="微軟正黑體" pitchFamily="34" charset="-120"/>
              </a:rPr>
              <a:t>(operation)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的備註：</a:t>
            </a:r>
            <a:endParaRPr lang="en-US" altLang="zh-TW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直線圖說文字 2 2"/>
          <p:cNvSpPr/>
          <p:nvPr/>
        </p:nvSpPr>
        <p:spPr>
          <a:xfrm>
            <a:off x="7661621" y="1083553"/>
            <a:ext cx="4267201" cy="609600"/>
          </a:xfrm>
          <a:prstGeom prst="borderCallout2">
            <a:avLst>
              <a:gd name="adj1" fmla="val 40809"/>
              <a:gd name="adj2" fmla="val -1820"/>
              <a:gd name="adj3" fmla="val 37868"/>
              <a:gd name="adj4" fmla="val -16037"/>
              <a:gd name="adj5" fmla="val 86029"/>
              <a:gd name="adj6" fmla="val -53389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特殊製程</a:t>
            </a:r>
            <a:r>
              <a:rPr lang="zh-TW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或其他需要備註補充說明</a:t>
            </a:r>
          </a:p>
        </p:txBody>
      </p:sp>
    </p:spTree>
    <p:extLst>
      <p:ext uri="{BB962C8B-B14F-4D97-AF65-F5344CB8AC3E}">
        <p14:creationId xmlns:p14="http://schemas.microsoft.com/office/powerpoint/2010/main" val="361832923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 1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C650"/>
      </a:accent1>
      <a:accent2>
        <a:srgbClr val="5CBE7A"/>
      </a:accent2>
      <a:accent3>
        <a:srgbClr val="2CB8AE"/>
      </a:accent3>
      <a:accent4>
        <a:srgbClr val="24A8C2"/>
      </a:accent4>
      <a:accent5>
        <a:srgbClr val="249ED2"/>
      </a:accent5>
      <a:accent6>
        <a:srgbClr val="3F3F3F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 1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C650"/>
      </a:accent1>
      <a:accent2>
        <a:srgbClr val="5CBE7A"/>
      </a:accent2>
      <a:accent3>
        <a:srgbClr val="2CB8AE"/>
      </a:accent3>
      <a:accent4>
        <a:srgbClr val="24A8C2"/>
      </a:accent4>
      <a:accent5>
        <a:srgbClr val="249ED2"/>
      </a:accent5>
      <a:accent6>
        <a:srgbClr val="3F3F3F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ection Break Slide Master">
  <a:themeElements>
    <a:clrScheme name="ALLPPT-COLOR 1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C650"/>
      </a:accent1>
      <a:accent2>
        <a:srgbClr val="5CBE7A"/>
      </a:accent2>
      <a:accent3>
        <a:srgbClr val="2CB8AE"/>
      </a:accent3>
      <a:accent4>
        <a:srgbClr val="24A8C2"/>
      </a:accent4>
      <a:accent5>
        <a:srgbClr val="249ED2"/>
      </a:accent5>
      <a:accent6>
        <a:srgbClr val="3F3F3F"/>
      </a:accent6>
      <a:hlink>
        <a:srgbClr val="FFFFFF"/>
      </a:hlink>
      <a:folHlink>
        <a:srgbClr val="FFFF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529</Words>
  <Application>Microsoft Office PowerPoint</Application>
  <PresentationFormat>寬螢幕</PresentationFormat>
  <Paragraphs>58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微軟正黑體</vt:lpstr>
      <vt:lpstr>微軟正黑體</vt:lpstr>
      <vt:lpstr>Arial</vt:lpstr>
      <vt:lpstr>Calibri</vt:lpstr>
      <vt:lpstr>Cover and End Slide Master</vt:lpstr>
      <vt:lpstr>Contents Slide Master</vt:lpstr>
      <vt:lpstr>自訂設計</vt:lpstr>
      <vt:lpstr>Section Break Slide Master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林秀蓮 機械公會</cp:lastModifiedBy>
  <cp:revision>128</cp:revision>
  <dcterms:created xsi:type="dcterms:W3CDTF">2019-01-14T06:35:35Z</dcterms:created>
  <dcterms:modified xsi:type="dcterms:W3CDTF">2026-02-23T03:32:19Z</dcterms:modified>
</cp:coreProperties>
</file>